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78" r:id="rId2"/>
    <p:sldId id="279" r:id="rId3"/>
    <p:sldId id="280" r:id="rId4"/>
    <p:sldId id="281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61E"/>
    <a:srgbClr val="FFFFFF"/>
    <a:srgbClr val="BFE2F3"/>
    <a:srgbClr val="C31823"/>
    <a:srgbClr val="C9151E"/>
    <a:srgbClr val="E9CBBC"/>
    <a:srgbClr val="E0A487"/>
    <a:srgbClr val="D97C5B"/>
    <a:srgbClr val="CC141E"/>
    <a:srgbClr val="D05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2" autoAdjust="0"/>
    <p:restoredTop sz="90118" autoAdjust="0"/>
  </p:normalViewPr>
  <p:slideViewPr>
    <p:cSldViewPr snapToGrid="0">
      <p:cViewPr varScale="1">
        <p:scale>
          <a:sx n="78" d="100"/>
          <a:sy n="78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 smtClean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图片占位符 6"/>
          <p:cNvSpPr>
            <a:spLocks noGrp="1"/>
          </p:cNvSpPr>
          <p:nvPr>
            <p:ph type="pic" sz="quarter" idx="13"/>
          </p:nvPr>
        </p:nvSpPr>
        <p:spPr>
          <a:xfrm>
            <a:off x="4796589" y="1692275"/>
            <a:ext cx="4032250" cy="4826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 smtClean="0"/>
              <a:t>单击以编辑母版副标题样式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单击此处添加日期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>
                <a:solidFill>
                  <a:schemeClr val="accent1"/>
                </a:solidFill>
              </a:rPr>
              <a:t>单击此处编辑母版标题样式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单击此处编辑母版标题样式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882973" y="4744995"/>
            <a:ext cx="2065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必须在此处添加照片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56466" y="923046"/>
            <a:ext cx="4032000" cy="574183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Microsoft YaHei" charset="-122"/>
                <a:ea typeface="Microsoft YaHei" charset="-122"/>
                <a:cs typeface="Microsoft YaHei" charset="-122"/>
              </a:rPr>
              <a:t>基本情况</a:t>
            </a:r>
            <a:endParaRPr lang="zh-CN" altLang="en-US" dirty="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840673" y="1717675"/>
            <a:ext cx="3639074" cy="4826248"/>
          </a:xfrm>
        </p:spPr>
        <p:txBody>
          <a:bodyPr anchor="ctr"/>
          <a:lstStyle/>
          <a:p>
            <a:r>
              <a:rPr lang="zh-CN" altLang="en-US" b="1" dirty="0" smtClean="0"/>
              <a:t>姓名：</a:t>
            </a:r>
            <a:endParaRPr lang="en-US" altLang="zh-CN" b="1" dirty="0" smtClean="0"/>
          </a:p>
          <a:p>
            <a:r>
              <a:rPr lang="zh-CN" altLang="en-US" b="1" dirty="0" smtClean="0"/>
              <a:t>年级：</a:t>
            </a:r>
            <a:endParaRPr lang="en-US" altLang="zh-CN" b="1" dirty="0" smtClean="0"/>
          </a:p>
          <a:p>
            <a:r>
              <a:rPr lang="zh-CN" altLang="en-US" b="1" dirty="0" smtClean="0"/>
              <a:t>学院：</a:t>
            </a:r>
            <a:endParaRPr lang="en-US" altLang="zh-CN" b="1" dirty="0" smtClean="0"/>
          </a:p>
          <a:p>
            <a:r>
              <a:rPr lang="zh-CN" altLang="en-US" b="1" dirty="0" smtClean="0"/>
              <a:t>专业：</a:t>
            </a:r>
            <a:endParaRPr lang="en-US" altLang="zh-CN" b="1" dirty="0" smtClean="0"/>
          </a:p>
          <a:p>
            <a:r>
              <a:rPr lang="zh-CN" altLang="en-US" b="1" dirty="0" smtClean="0"/>
              <a:t>格言：</a:t>
            </a:r>
            <a:endParaRPr lang="en-US" altLang="zh-CN" b="1" dirty="0" smtClean="0"/>
          </a:p>
          <a:p>
            <a:pPr marL="0" indent="0">
              <a:buNone/>
            </a:pPr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</a:rPr>
              <a:t>（其它内容根据自己情况自行添加）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5195201" y="1977124"/>
            <a:ext cx="3441157" cy="4307350"/>
          </a:xfrm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535827"/>
            <a:ext cx="9144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</a:t>
            </a:r>
            <a:r>
              <a:rPr lang="zh-CN" altLang="zh-CN" sz="1700" b="1" dirty="0" smtClean="0"/>
              <a:t>能力</a:t>
            </a:r>
            <a:r>
              <a:rPr lang="zh-CN" altLang="en-US" sz="1700" b="1" dirty="0" smtClean="0"/>
              <a:t>。不得增页或删除。</a:t>
            </a:r>
            <a:endParaRPr lang="zh-CN" alt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408242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535827"/>
            <a:ext cx="9144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</a:t>
            </a:r>
            <a:r>
              <a:rPr lang="zh-CN" altLang="zh-CN" sz="1700" b="1" dirty="0" smtClean="0"/>
              <a:t>能力</a:t>
            </a:r>
            <a:r>
              <a:rPr lang="zh-CN" altLang="en-US" sz="1700" b="1" dirty="0" smtClean="0"/>
              <a:t>。不得增页或删除。</a:t>
            </a:r>
            <a:endParaRPr lang="zh-CN" alt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3694800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535827"/>
            <a:ext cx="9144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</a:t>
            </a:r>
            <a:r>
              <a:rPr lang="zh-CN" altLang="zh-CN" sz="1700" b="1" dirty="0" smtClean="0"/>
              <a:t>能力</a:t>
            </a:r>
            <a:r>
              <a:rPr lang="zh-CN" altLang="en-US" sz="1700" b="1" dirty="0" smtClean="0"/>
              <a:t>。不得增页或删除。</a:t>
            </a:r>
            <a:endParaRPr lang="zh-CN" alt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339646716"/>
      </p:ext>
    </p:extLst>
  </p:cSld>
  <p:clrMapOvr>
    <a:masterClrMapping/>
  </p:clrMapOvr>
</p:sld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139</TotalTime>
  <Words>114</Words>
  <Application>Microsoft Office PowerPoint</Application>
  <PresentationFormat>全屏显示(4:3)</PresentationFormat>
  <Paragraphs>12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等线</vt:lpstr>
      <vt:lpstr>等线 Light</vt:lpstr>
      <vt:lpstr>Microsoft YaHei</vt:lpstr>
      <vt:lpstr>Microsoft YaHei</vt:lpstr>
      <vt:lpstr>Arial</vt:lpstr>
      <vt:lpstr>Calibri</vt:lpstr>
      <vt:lpstr>2016-VI主题</vt:lpstr>
      <vt:lpstr>基本情况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学生事务中心奖助学金部</cp:lastModifiedBy>
  <cp:revision>153</cp:revision>
  <dcterms:created xsi:type="dcterms:W3CDTF">2016-01-21T16:32:00Z</dcterms:created>
  <dcterms:modified xsi:type="dcterms:W3CDTF">2018-03-06T12:43:31Z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