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
  </p:notesMasterIdLst>
  <p:handoutMasterIdLst>
    <p:handoutMasterId r:id="rId4"/>
  </p:handoutMasterIdLst>
  <p:sldIdLst>
    <p:sldId id="257" r:id="rId2"/>
  </p:sldIdLst>
  <p:sldSz cx="16459200" cy="27432000"/>
  <p:notesSz cx="6715125" cy="9239250"/>
  <p:defaultTextStyle>
    <a:defPPr>
      <a:defRPr lang="en-US"/>
    </a:defPPr>
    <a:lvl1pPr marL="0" lvl="0" indent="0" algn="l" defTabSz="914400" eaLnBrk="1" fontAlgn="base" latinLnBrk="0" hangingPunct="1">
      <a:lnSpc>
        <a:spcPct val="100000"/>
      </a:lnSpc>
      <a:spcBef>
        <a:spcPct val="0"/>
      </a:spcBef>
      <a:spcAft>
        <a:spcPct val="0"/>
      </a:spcAft>
      <a:buFontTx/>
      <a:buNone/>
      <a:defRPr sz="4900"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eaLnBrk="1" fontAlgn="base" latinLnBrk="0" hangingPunct="1">
      <a:lnSpc>
        <a:spcPct val="100000"/>
      </a:lnSpc>
      <a:spcBef>
        <a:spcPct val="0"/>
      </a:spcBef>
      <a:spcAft>
        <a:spcPct val="0"/>
      </a:spcAft>
      <a:buFontTx/>
      <a:buNone/>
      <a:defRPr sz="4900"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FontTx/>
      <a:buNone/>
      <a:defRPr sz="4900"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FontTx/>
      <a:buNone/>
      <a:defRPr sz="4900"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FontTx/>
      <a:buNone/>
      <a:defRPr sz="4900"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FontTx/>
      <a:buNone/>
      <a:defRPr sz="4900"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FontTx/>
      <a:buNone/>
      <a:defRPr sz="4900"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FontTx/>
      <a:buNone/>
      <a:defRPr sz="4900"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FontTx/>
      <a:buNone/>
      <a:defRPr sz="4900"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4030">
          <p15:clr>
            <a:srgbClr val="A4A3A4"/>
          </p15:clr>
        </p15:guide>
        <p15:guide id="2" orient="horz" pos="16830">
          <p15:clr>
            <a:srgbClr val="A4A3A4"/>
          </p15:clr>
        </p15:guide>
        <p15:guide id="3" orient="horz" pos="1790">
          <p15:clr>
            <a:srgbClr val="A4A3A4"/>
          </p15:clr>
        </p15:guide>
        <p15:guide id="4" pos="518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EAEA"/>
    <a:srgbClr val="C0C0C0"/>
    <a:srgbClr val="0046D2"/>
    <a:srgbClr val="FF0000"/>
    <a:srgbClr val="698ED9"/>
    <a:srgbClr val="A7C4FF"/>
    <a:srgbClr val="003064"/>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napToGrid="0" showGuides="1">
      <p:cViewPr varScale="1">
        <p:scale>
          <a:sx n="29" d="100"/>
          <a:sy n="29" d="100"/>
        </p:scale>
        <p:origin x="3138" y="138"/>
      </p:cViewPr>
      <p:guideLst>
        <p:guide orient="horz" pos="4030"/>
        <p:guide orient="horz" pos="16830"/>
        <p:guide orient="horz" pos="1790"/>
        <p:guide pos="5184"/>
      </p:guideLst>
    </p:cSldViewPr>
  </p:slideViewPr>
  <p:notesTextViewPr>
    <p:cViewPr>
      <p:scale>
        <a:sx n="100" d="100"/>
        <a:sy n="100" d="100"/>
      </p:scale>
      <p:origin x="0" y="0"/>
    </p:cViewPr>
  </p:notesTextViewPr>
  <p:gridSpacing cx="76198" cy="7619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09888" cy="461963"/>
          </a:xfrm>
          <a:prstGeom prst="rect">
            <a:avLst/>
          </a:prstGeom>
        </p:spPr>
        <p:txBody>
          <a:bodyPr vert="horz" lIns="91440" tIns="45720" rIns="91440" bIns="45720" rtlCol="0"/>
          <a:lstStyle/>
          <a:p>
            <a:pPr lvl="0" indent="0" defTabSz="914400" eaLnBrk="1" hangingPunct="1"/>
            <a:endParaRPr lang="zh-CN" altLang="en-US" sz="1200"/>
          </a:p>
        </p:txBody>
      </p:sp>
      <p:sp>
        <p:nvSpPr>
          <p:cNvPr id="3" name="日期占位符 2"/>
          <p:cNvSpPr>
            <a:spLocks noGrp="1"/>
          </p:cNvSpPr>
          <p:nvPr>
            <p:ph type="dt" sz="quarter" idx="1"/>
          </p:nvPr>
        </p:nvSpPr>
        <p:spPr>
          <a:xfrm>
            <a:off x="3803650" y="0"/>
            <a:ext cx="2909888" cy="461963"/>
          </a:xfrm>
          <a:prstGeom prst="rect">
            <a:avLst/>
          </a:prstGeom>
        </p:spPr>
        <p:txBody>
          <a:bodyPr vert="horz" lIns="91440" tIns="45720" rIns="91440" bIns="45720" rtlCol="0"/>
          <a:lstStyle/>
          <a:p>
            <a:pPr lvl="0" indent="0" algn="r" defTabSz="914400" eaLnBrk="1" hangingPunct="1"/>
            <a:endParaRPr lang="zh-CN" altLang="en-US" sz="1200"/>
          </a:p>
        </p:txBody>
      </p:sp>
      <p:sp>
        <p:nvSpPr>
          <p:cNvPr id="4" name="页脚占位符 3"/>
          <p:cNvSpPr>
            <a:spLocks noGrp="1"/>
          </p:cNvSpPr>
          <p:nvPr>
            <p:ph type="ftr" sz="quarter" idx="2"/>
          </p:nvPr>
        </p:nvSpPr>
        <p:spPr>
          <a:xfrm>
            <a:off x="0" y="8775700"/>
            <a:ext cx="2909888" cy="461963"/>
          </a:xfrm>
          <a:prstGeom prst="rect">
            <a:avLst/>
          </a:prstGeom>
        </p:spPr>
        <p:txBody>
          <a:bodyPr vert="horz" lIns="91440" tIns="45720" rIns="91440" bIns="45720" rtlCol="0" anchor="b"/>
          <a:lstStyle/>
          <a:p>
            <a:pPr lvl="0" indent="0" defTabSz="914400" eaLnBrk="1" hangingPunct="1"/>
            <a:endParaRPr lang="zh-CN" altLang="en-US" sz="1200"/>
          </a:p>
        </p:txBody>
      </p:sp>
      <p:sp>
        <p:nvSpPr>
          <p:cNvPr id="5" name="灯片编号占位符 4"/>
          <p:cNvSpPr>
            <a:spLocks noGrp="1"/>
          </p:cNvSpPr>
          <p:nvPr>
            <p:ph type="sldNum" sz="quarter" idx="3"/>
          </p:nvPr>
        </p:nvSpPr>
        <p:spPr>
          <a:xfrm>
            <a:off x="3803650" y="8775700"/>
            <a:ext cx="2909888" cy="461963"/>
          </a:xfrm>
          <a:prstGeom prst="rect">
            <a:avLst/>
          </a:prstGeom>
        </p:spPr>
        <p:txBody>
          <a:bodyPr vert="horz" wrap="square" lIns="91440" tIns="45720" rIns="91440" bIns="45720" numCol="1" anchor="b" anchorCtr="0" compatLnSpc="1"/>
          <a:lstStyle/>
          <a:p>
            <a:pPr lvl="0" algn="r" eaLnBrk="1" fontAlgn="base" hangingPunct="1"/>
            <a:fld id="{9A0DB2DC-4C9A-4742-B13C-FB6460FD3503}" type="slidenum">
              <a:rPr lang="zh-CN" altLang="en-US" sz="1200" strike="noStrike" noProof="1" dirty="0">
                <a:latin typeface="Arial" panose="020B0604020202020204" pitchFamily="34" charset="0"/>
                <a:ea typeface="宋体" panose="02010600030101010101" pitchFamily="2" charset="-122"/>
                <a:cs typeface="+mn-ea"/>
              </a:rPr>
              <a:t>‹#›</a:t>
            </a:fld>
            <a:endParaRPr lang="zh-CN" altLang="en-US" sz="1200" strike="noStrike" noProof="1"/>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09888" cy="461963"/>
          </a:xfrm>
          <a:prstGeom prst="rect">
            <a:avLst/>
          </a:prstGeom>
          <a:noFill/>
          <a:ln w="9525">
            <a:noFill/>
            <a:miter lim="800000"/>
          </a:ln>
          <a:effectLst/>
        </p:spPr>
        <p:txBody>
          <a:bodyPr vert="horz" wrap="square" lIns="91440" tIns="45720" rIns="91440" bIns="45720" numCol="1" anchor="t" anchorCtr="0" compatLnSpc="1"/>
          <a:lstStyle>
            <a:lvl1pPr eaLnBrk="1" hangingPunct="1">
              <a:defRPr sz="1200">
                <a:latin typeface="Arial" panose="020B060402020202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075" name="Rectangle 3"/>
          <p:cNvSpPr>
            <a:spLocks noGrp="1" noChangeArrowheads="1"/>
          </p:cNvSpPr>
          <p:nvPr>
            <p:ph type="dt" idx="1"/>
          </p:nvPr>
        </p:nvSpPr>
        <p:spPr bwMode="auto">
          <a:xfrm>
            <a:off x="3803650" y="0"/>
            <a:ext cx="2909888" cy="461963"/>
          </a:xfrm>
          <a:prstGeom prst="rect">
            <a:avLst/>
          </a:prstGeom>
          <a:noFill/>
          <a:ln w="9525">
            <a:noFill/>
            <a:miter lim="800000"/>
          </a:ln>
          <a:effectLst/>
        </p:spPr>
        <p:txBody>
          <a:bodyPr vert="horz" wrap="square" lIns="91440" tIns="45720" rIns="91440" bIns="45720" numCol="1" anchor="t" anchorCtr="0" compatLnSpc="1"/>
          <a:lstStyle>
            <a:lvl1pPr algn="r" eaLnBrk="1" hangingPunct="1">
              <a:defRPr sz="1200">
                <a:latin typeface="Arial" panose="020B0604020202020204" pitchFamily="34" charset="0"/>
                <a:ea typeface="宋体" panose="02010600030101010101" pitchFamily="2" charset="-122"/>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076" name="Rectangle 4"/>
          <p:cNvSpPr>
            <a:spLocks noGrp="1" noRot="1" noChangeAspect="1" noTextEdit="1"/>
          </p:cNvSpPr>
          <p:nvPr>
            <p:ph type="sldImg"/>
          </p:nvPr>
        </p:nvSpPr>
        <p:spPr>
          <a:xfrm>
            <a:off x="2319338" y="692150"/>
            <a:ext cx="2078037" cy="3465513"/>
          </a:xfrm>
          <a:prstGeom prst="rect">
            <a:avLst/>
          </a:prstGeom>
          <a:noFill/>
          <a:ln w="9525" cap="flat" cmpd="sng">
            <a:solidFill>
              <a:srgbClr val="000000"/>
            </a:solidFill>
            <a:prstDash val="solid"/>
            <a:miter/>
            <a:headEnd type="none" w="med" len="med"/>
            <a:tailEnd type="none" w="med" len="med"/>
          </a:ln>
        </p:spPr>
      </p:sp>
      <p:sp>
        <p:nvSpPr>
          <p:cNvPr id="3077" name="Rectangle 5"/>
          <p:cNvSpPr>
            <a:spLocks noGrp="1" noChangeArrowheads="1"/>
          </p:cNvSpPr>
          <p:nvPr>
            <p:ph type="body" sz="quarter" idx="3"/>
          </p:nvPr>
        </p:nvSpPr>
        <p:spPr bwMode="auto">
          <a:xfrm>
            <a:off x="671513" y="4389438"/>
            <a:ext cx="5372100" cy="4157663"/>
          </a:xfrm>
          <a:prstGeom prst="rect">
            <a:avLst/>
          </a:prstGeom>
          <a:noFill/>
          <a:ln w="9525">
            <a:noFill/>
            <a:miter lim="800000"/>
          </a:ln>
          <a:effec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rPr>
              <a:t>Click to edit Master text styles</a:t>
            </a: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rPr>
              <a:t>Second level</a:t>
            </a: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rPr>
              <a:t>Third level</a:t>
            </a: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rPr>
              <a:t>Fourth level</a:t>
            </a: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rPr>
              <a:t>Fifth level</a:t>
            </a:r>
          </a:p>
        </p:txBody>
      </p:sp>
      <p:sp>
        <p:nvSpPr>
          <p:cNvPr id="3078" name="Rectangle 6"/>
          <p:cNvSpPr>
            <a:spLocks noGrp="1" noChangeArrowheads="1"/>
          </p:cNvSpPr>
          <p:nvPr>
            <p:ph type="ftr" sz="quarter" idx="4"/>
          </p:nvPr>
        </p:nvSpPr>
        <p:spPr bwMode="auto">
          <a:xfrm>
            <a:off x="0" y="8775700"/>
            <a:ext cx="2909888" cy="461963"/>
          </a:xfrm>
          <a:prstGeom prst="rect">
            <a:avLst/>
          </a:prstGeom>
          <a:noFill/>
          <a:ln w="9525">
            <a:noFill/>
            <a:miter lim="800000"/>
          </a:ln>
          <a:effectLst/>
        </p:spPr>
        <p:txBody>
          <a:bodyPr vert="horz" wrap="square" lIns="91440" tIns="45720" rIns="91440" bIns="45720" numCol="1" anchor="b" anchorCtr="0" compatLnSpc="1"/>
          <a:lstStyle>
            <a:lvl1pPr eaLnBrk="1" hangingPunct="1">
              <a:defRPr sz="1200">
                <a:latin typeface="Arial" panose="020B060402020202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079" name="Rectangle 7"/>
          <p:cNvSpPr>
            <a:spLocks noGrp="1" noChangeArrowheads="1"/>
          </p:cNvSpPr>
          <p:nvPr>
            <p:ph type="sldNum" sz="quarter" idx="5"/>
          </p:nvPr>
        </p:nvSpPr>
        <p:spPr bwMode="auto">
          <a:xfrm>
            <a:off x="3803650" y="8775700"/>
            <a:ext cx="2909888" cy="461963"/>
          </a:xfrm>
          <a:prstGeom prst="rect">
            <a:avLst/>
          </a:prstGeom>
          <a:noFill/>
          <a:ln w="9525">
            <a:noFill/>
            <a:miter lim="800000"/>
          </a:ln>
          <a:effectLst/>
        </p:spPr>
        <p:txBody>
          <a:bodyPr vert="horz" wrap="square" lIns="91440" tIns="45720" rIns="91440" bIns="45720" numCol="1" anchor="b" anchorCtr="0" compatLnSpc="1"/>
          <a:lstStyle/>
          <a:p>
            <a:pPr lvl="0" algn="r" eaLnBrk="1" fontAlgn="base" hangingPunct="1"/>
            <a:fld id="{9A0DB2DC-4C9A-4742-B13C-FB6460FD3503}" type="slidenum">
              <a:rPr lang="en-US" altLang="zh-CN" sz="1200" strike="noStrike" noProof="1" dirty="0">
                <a:latin typeface="Arial" panose="020B0604020202020204" pitchFamily="34" charset="0"/>
                <a:ea typeface="宋体" panose="02010600030101010101" pitchFamily="2" charset="-122"/>
                <a:cs typeface="+mn-ea"/>
              </a:rPr>
              <a:t>‹#›</a:t>
            </a:fld>
            <a:endParaRPr lang="en-US" altLang="zh-CN" sz="1200" strike="noStrike" noProof="1"/>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7"/>
          <p:cNvSpPr txBox="1">
            <a:spLocks noGrp="1"/>
          </p:cNvSpPr>
          <p:nvPr>
            <p:ph type="sldNum" sz="quarter"/>
          </p:nvPr>
        </p:nvSpPr>
        <p:spPr>
          <a:xfrm>
            <a:off x="3803650" y="8775700"/>
            <a:ext cx="2909888" cy="461963"/>
          </a:xfrm>
          <a:prstGeom prst="rect">
            <a:avLst/>
          </a:prstGeom>
          <a:noFill/>
          <a:ln w="9525">
            <a:noFill/>
          </a:ln>
        </p:spPr>
        <p:txBody>
          <a:bodyPr wrap="square" lIns="91440" tIns="45720" rIns="91440" bIns="45720" anchor="b"/>
          <a:lstStyle/>
          <a:p>
            <a:pPr marL="0" marR="0" lvl="0" indent="0" algn="r" defTabSz="914400" eaLnBrk="1" fontAlgn="base" latinLnBrk="0" hangingPunct="1">
              <a:lnSpc>
                <a:spcPct val="100000"/>
              </a:lnSpc>
              <a:spcBef>
                <a:spcPct val="0"/>
              </a:spcBef>
              <a:spcAft>
                <a:spcPct val="0"/>
              </a:spcAft>
              <a:buClrTx/>
              <a:buSzTx/>
              <a:buFontTx/>
              <a:buNone/>
              <a:tabLst/>
              <a:defRPr/>
            </a:pPr>
            <a:fld id="{9A0DB2DC-4C9A-4742-B13C-FB6460FD3503}" type="slidenum">
              <a:rPr kumimoji="0" lang="en-US" altLang="zh-CN" sz="12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rPr>
              <a:pPr marL="0" marR="0" lvl="0" indent="0" algn="r" defTabSz="914400" eaLnBrk="1" fontAlgn="base" latinLnBrk="0" hangingPunct="1">
                <a:lnSpc>
                  <a:spcPct val="100000"/>
                </a:lnSpc>
                <a:spcBef>
                  <a:spcPct val="0"/>
                </a:spcBef>
                <a:spcAft>
                  <a:spcPct val="0"/>
                </a:spcAft>
                <a:buClrTx/>
                <a:buSzTx/>
                <a:buFontTx/>
                <a:buNone/>
                <a:tabLst/>
                <a:defRPr/>
              </a:pPr>
              <a:t>1</a:t>
            </a:fld>
            <a:endParaRPr kumimoji="0" lang="en-US" altLang="zh-CN" sz="12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5122" name="Rectangle 2"/>
          <p:cNvSpPr>
            <a:spLocks noGrp="1" noRot="1" noChangeAspect="1" noTextEdit="1"/>
          </p:cNvSpPr>
          <p:nvPr>
            <p:ph type="sldImg"/>
          </p:nvPr>
        </p:nvSpPr>
        <p:spPr>
          <a:ln/>
        </p:spPr>
      </p:sp>
      <p:sp>
        <p:nvSpPr>
          <p:cNvPr id="5123" name="Rectangle 3"/>
          <p:cNvSpPr>
            <a:spLocks noGrp="1"/>
          </p:cNvSpPr>
          <p:nvPr>
            <p:ph type="body"/>
          </p:nvPr>
        </p:nvSpPr>
        <p:spPr>
          <a:xfrm>
            <a:off x="671513" y="4389438"/>
            <a:ext cx="5372100" cy="4157662"/>
          </a:xfrm>
          <a:ln/>
        </p:spPr>
        <p:txBody>
          <a:bodyPr wrap="square" lIns="91440" tIns="45720" rIns="91440" bIns="45720" anchor="t"/>
          <a:lstStyle/>
          <a:p>
            <a:pPr lvl="0" eaLnBrk="1" hangingPunct="1"/>
            <a:endParaRPr lang="en-US" altLang="zh-CN" dirty="0"/>
          </a:p>
        </p:txBody>
      </p:sp>
    </p:spTree>
    <p:extLst>
      <p:ext uri="{BB962C8B-B14F-4D97-AF65-F5344CB8AC3E}">
        <p14:creationId xmlns:p14="http://schemas.microsoft.com/office/powerpoint/2010/main" val="13897128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Lst>
  <p:hf sldNum="0" hdr="0" ftr="0" dt="0"/>
  <p:txStyles>
    <p:titleStyle>
      <a:lvl1pPr algn="ctr" defTabSz="2508250" rtl="0" eaLnBrk="0" fontAlgn="base" hangingPunct="0">
        <a:spcBef>
          <a:spcPct val="0"/>
        </a:spcBef>
        <a:spcAft>
          <a:spcPct val="0"/>
        </a:spcAft>
        <a:defRPr sz="12100">
          <a:solidFill>
            <a:schemeClr val="tx2"/>
          </a:solidFill>
          <a:latin typeface="+mj-lt"/>
          <a:ea typeface="+mj-ea"/>
          <a:cs typeface="+mj-cs"/>
        </a:defRPr>
      </a:lvl1pPr>
      <a:lvl2pPr algn="ctr" defTabSz="2508250" rtl="0" eaLnBrk="0" fontAlgn="base" hangingPunct="0">
        <a:spcBef>
          <a:spcPct val="0"/>
        </a:spcBef>
        <a:spcAft>
          <a:spcPct val="0"/>
        </a:spcAft>
        <a:defRPr sz="12100">
          <a:solidFill>
            <a:schemeClr val="tx2"/>
          </a:solidFill>
          <a:latin typeface="Arial" panose="020B0604020202020204" pitchFamily="34" charset="0"/>
        </a:defRPr>
      </a:lvl2pPr>
      <a:lvl3pPr algn="ctr" defTabSz="2508250" rtl="0" eaLnBrk="0" fontAlgn="base" hangingPunct="0">
        <a:spcBef>
          <a:spcPct val="0"/>
        </a:spcBef>
        <a:spcAft>
          <a:spcPct val="0"/>
        </a:spcAft>
        <a:defRPr sz="12100">
          <a:solidFill>
            <a:schemeClr val="tx2"/>
          </a:solidFill>
          <a:latin typeface="Arial" panose="020B0604020202020204" pitchFamily="34" charset="0"/>
        </a:defRPr>
      </a:lvl3pPr>
      <a:lvl4pPr algn="ctr" defTabSz="2508250" rtl="0" eaLnBrk="0" fontAlgn="base" hangingPunct="0">
        <a:spcBef>
          <a:spcPct val="0"/>
        </a:spcBef>
        <a:spcAft>
          <a:spcPct val="0"/>
        </a:spcAft>
        <a:defRPr sz="12100">
          <a:solidFill>
            <a:schemeClr val="tx2"/>
          </a:solidFill>
          <a:latin typeface="Arial" panose="020B0604020202020204" pitchFamily="34" charset="0"/>
        </a:defRPr>
      </a:lvl4pPr>
      <a:lvl5pPr algn="ctr" defTabSz="2508250" rtl="0" eaLnBrk="0" fontAlgn="base" hangingPunct="0">
        <a:spcBef>
          <a:spcPct val="0"/>
        </a:spcBef>
        <a:spcAft>
          <a:spcPct val="0"/>
        </a:spcAft>
        <a:defRPr sz="12100">
          <a:solidFill>
            <a:schemeClr val="tx2"/>
          </a:solidFill>
          <a:latin typeface="Arial" panose="020B0604020202020204" pitchFamily="34" charset="0"/>
        </a:defRPr>
      </a:lvl5pPr>
      <a:lvl6pPr marL="457200" algn="ctr" defTabSz="2508250" rtl="0" fontAlgn="base">
        <a:spcBef>
          <a:spcPct val="0"/>
        </a:spcBef>
        <a:spcAft>
          <a:spcPct val="0"/>
        </a:spcAft>
        <a:defRPr sz="12100">
          <a:solidFill>
            <a:schemeClr val="tx2"/>
          </a:solidFill>
          <a:latin typeface="Arial" panose="020B0604020202020204" pitchFamily="34" charset="0"/>
        </a:defRPr>
      </a:lvl6pPr>
      <a:lvl7pPr marL="914400" algn="ctr" defTabSz="2508250" rtl="0" fontAlgn="base">
        <a:spcBef>
          <a:spcPct val="0"/>
        </a:spcBef>
        <a:spcAft>
          <a:spcPct val="0"/>
        </a:spcAft>
        <a:defRPr sz="12100">
          <a:solidFill>
            <a:schemeClr val="tx2"/>
          </a:solidFill>
          <a:latin typeface="Arial" panose="020B0604020202020204" pitchFamily="34" charset="0"/>
        </a:defRPr>
      </a:lvl7pPr>
      <a:lvl8pPr marL="1371600" algn="ctr" defTabSz="2508250" rtl="0" fontAlgn="base">
        <a:spcBef>
          <a:spcPct val="0"/>
        </a:spcBef>
        <a:spcAft>
          <a:spcPct val="0"/>
        </a:spcAft>
        <a:defRPr sz="12100">
          <a:solidFill>
            <a:schemeClr val="tx2"/>
          </a:solidFill>
          <a:latin typeface="Arial" panose="020B0604020202020204" pitchFamily="34" charset="0"/>
        </a:defRPr>
      </a:lvl8pPr>
      <a:lvl9pPr marL="1828800" algn="ctr" defTabSz="2508250" rtl="0" fontAlgn="base">
        <a:spcBef>
          <a:spcPct val="0"/>
        </a:spcBef>
        <a:spcAft>
          <a:spcPct val="0"/>
        </a:spcAft>
        <a:defRPr sz="12100">
          <a:solidFill>
            <a:schemeClr val="tx2"/>
          </a:solidFill>
          <a:latin typeface="Arial" panose="020B0604020202020204" pitchFamily="34" charset="0"/>
        </a:defRPr>
      </a:lvl9pPr>
    </p:titleStyle>
    <p:bodyStyle>
      <a:lvl1pPr marL="941705" indent="-941705" algn="l" defTabSz="2508250" rtl="0" eaLnBrk="0" fontAlgn="base" hangingPunct="0">
        <a:spcBef>
          <a:spcPct val="20000"/>
        </a:spcBef>
        <a:spcAft>
          <a:spcPct val="0"/>
        </a:spcAft>
        <a:buChar char="•"/>
        <a:defRPr sz="8800">
          <a:solidFill>
            <a:schemeClr val="tx1"/>
          </a:solidFill>
          <a:latin typeface="+mn-lt"/>
          <a:ea typeface="+mn-ea"/>
          <a:cs typeface="+mn-cs"/>
        </a:defRPr>
      </a:lvl1pPr>
      <a:lvl2pPr marL="2037080" indent="-782955" algn="l" defTabSz="2508250" rtl="0" eaLnBrk="0" fontAlgn="base" hangingPunct="0">
        <a:spcBef>
          <a:spcPct val="20000"/>
        </a:spcBef>
        <a:spcAft>
          <a:spcPct val="0"/>
        </a:spcAft>
        <a:buChar char="–"/>
        <a:defRPr sz="7700">
          <a:solidFill>
            <a:schemeClr val="tx1"/>
          </a:solidFill>
          <a:latin typeface="+mn-lt"/>
        </a:defRPr>
      </a:lvl2pPr>
      <a:lvl3pPr marL="3135630" indent="-627380" algn="l" defTabSz="2508250" rtl="0" eaLnBrk="0" fontAlgn="base" hangingPunct="0">
        <a:spcBef>
          <a:spcPct val="20000"/>
        </a:spcBef>
        <a:spcAft>
          <a:spcPct val="0"/>
        </a:spcAft>
        <a:buChar char="•"/>
        <a:defRPr sz="6600">
          <a:solidFill>
            <a:schemeClr val="tx1"/>
          </a:solidFill>
          <a:latin typeface="+mn-lt"/>
        </a:defRPr>
      </a:lvl3pPr>
      <a:lvl4pPr marL="4387850" indent="-625475" algn="l" defTabSz="2508250" rtl="0" eaLnBrk="0" fontAlgn="base" hangingPunct="0">
        <a:spcBef>
          <a:spcPct val="20000"/>
        </a:spcBef>
        <a:spcAft>
          <a:spcPct val="0"/>
        </a:spcAft>
        <a:buChar char="–"/>
        <a:defRPr sz="5500">
          <a:solidFill>
            <a:schemeClr val="tx1"/>
          </a:solidFill>
          <a:latin typeface="+mn-lt"/>
        </a:defRPr>
      </a:lvl4pPr>
      <a:lvl5pPr marL="5643880" indent="-627380" algn="l" defTabSz="2508250" rtl="0" eaLnBrk="0" fontAlgn="base" hangingPunct="0">
        <a:spcBef>
          <a:spcPct val="20000"/>
        </a:spcBef>
        <a:spcAft>
          <a:spcPct val="0"/>
        </a:spcAft>
        <a:buChar char="»"/>
        <a:defRPr sz="5500">
          <a:solidFill>
            <a:schemeClr val="tx1"/>
          </a:solidFill>
          <a:latin typeface="+mn-lt"/>
        </a:defRPr>
      </a:lvl5pPr>
      <a:lvl6pPr marL="6101080" indent="-627380" algn="l" defTabSz="2508250" rtl="0" fontAlgn="base">
        <a:spcBef>
          <a:spcPct val="20000"/>
        </a:spcBef>
        <a:spcAft>
          <a:spcPct val="0"/>
        </a:spcAft>
        <a:buChar char="»"/>
        <a:defRPr sz="5500">
          <a:solidFill>
            <a:schemeClr val="tx1"/>
          </a:solidFill>
          <a:latin typeface="+mn-lt"/>
        </a:defRPr>
      </a:lvl6pPr>
      <a:lvl7pPr marL="6558280" indent="-627380" algn="l" defTabSz="2508250" rtl="0" fontAlgn="base">
        <a:spcBef>
          <a:spcPct val="20000"/>
        </a:spcBef>
        <a:spcAft>
          <a:spcPct val="0"/>
        </a:spcAft>
        <a:buChar char="»"/>
        <a:defRPr sz="5500">
          <a:solidFill>
            <a:schemeClr val="tx1"/>
          </a:solidFill>
          <a:latin typeface="+mn-lt"/>
        </a:defRPr>
      </a:lvl7pPr>
      <a:lvl8pPr marL="7015480" indent="-627380" algn="l" defTabSz="2508250" rtl="0" fontAlgn="base">
        <a:spcBef>
          <a:spcPct val="20000"/>
        </a:spcBef>
        <a:spcAft>
          <a:spcPct val="0"/>
        </a:spcAft>
        <a:buChar char="»"/>
        <a:defRPr sz="5500">
          <a:solidFill>
            <a:schemeClr val="tx1"/>
          </a:solidFill>
          <a:latin typeface="+mn-lt"/>
        </a:defRPr>
      </a:lvl8pPr>
      <a:lvl9pPr marL="7472680" indent="-627380" algn="l" defTabSz="2508250" rtl="0" fontAlgn="base">
        <a:spcBef>
          <a:spcPct val="20000"/>
        </a:spcBef>
        <a:spcAft>
          <a:spcPct val="0"/>
        </a:spcAft>
        <a:buChar char="»"/>
        <a:defRPr sz="55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宋体" panose="02010600030101010101" pitchFamily="2" charset="-122"/>
          <a:cs typeface="+mn-cs"/>
        </a:defRPr>
      </a:lvl1pPr>
      <a:lvl2pPr marL="457200" algn="l" defTabSz="914400" rtl="0" eaLnBrk="1" latinLnBrk="0" hangingPunct="1">
        <a:defRPr sz="1800" kern="1200">
          <a:solidFill>
            <a:schemeClr val="tx1"/>
          </a:solidFill>
          <a:latin typeface="+mn-lt"/>
          <a:ea typeface="宋体" panose="02010600030101010101" pitchFamily="2" charset="-122"/>
          <a:cs typeface="+mn-cs"/>
        </a:defRPr>
      </a:lvl2pPr>
      <a:lvl3pPr marL="914400" algn="l" defTabSz="914400" rtl="0" eaLnBrk="1" latinLnBrk="0" hangingPunct="1">
        <a:defRPr sz="1800" kern="1200">
          <a:solidFill>
            <a:schemeClr val="tx1"/>
          </a:solidFill>
          <a:latin typeface="+mn-lt"/>
          <a:ea typeface="宋体" panose="02010600030101010101" pitchFamily="2" charset="-122"/>
          <a:cs typeface="+mn-cs"/>
        </a:defRPr>
      </a:lvl3pPr>
      <a:lvl4pPr marL="1371600" algn="l" defTabSz="914400" rtl="0" eaLnBrk="1" latinLnBrk="0" hangingPunct="1">
        <a:defRPr sz="1800" kern="1200">
          <a:solidFill>
            <a:schemeClr val="tx1"/>
          </a:solidFill>
          <a:latin typeface="+mn-lt"/>
          <a:ea typeface="宋体" panose="02010600030101010101" pitchFamily="2" charset="-122"/>
          <a:cs typeface="+mn-cs"/>
        </a:defRPr>
      </a:lvl4pPr>
      <a:lvl5pPr marL="1828800" algn="l" defTabSz="914400" rtl="0" eaLnBrk="1" latinLnBrk="0" hangingPunct="1">
        <a:defRPr sz="1800" kern="1200">
          <a:solidFill>
            <a:schemeClr val="tx1"/>
          </a:solidFill>
          <a:latin typeface="+mn-lt"/>
          <a:ea typeface="宋体" panose="02010600030101010101" pitchFamily="2" charset="-122"/>
          <a:cs typeface="+mn-cs"/>
        </a:defRPr>
      </a:lvl5pPr>
      <a:lvl6pPr marL="2286000" algn="l" defTabSz="914400" rtl="0" eaLnBrk="1" latinLnBrk="0" hangingPunct="1">
        <a:defRPr sz="1800" kern="1200">
          <a:solidFill>
            <a:schemeClr val="tx1"/>
          </a:solidFill>
          <a:latin typeface="+mn-lt"/>
          <a:ea typeface="宋体" panose="02010600030101010101" pitchFamily="2" charset="-122"/>
          <a:cs typeface="+mn-cs"/>
        </a:defRPr>
      </a:lvl6pPr>
      <a:lvl7pPr marL="2743200" algn="l" defTabSz="914400" rtl="0" eaLnBrk="1" latinLnBrk="0" hangingPunct="1">
        <a:defRPr sz="1800" kern="1200">
          <a:solidFill>
            <a:schemeClr val="tx1"/>
          </a:solidFill>
          <a:latin typeface="+mn-lt"/>
          <a:ea typeface="宋体" panose="02010600030101010101" pitchFamily="2" charset="-122"/>
          <a:cs typeface="+mn-cs"/>
        </a:defRPr>
      </a:lvl7pPr>
      <a:lvl8pPr marL="3200400" algn="l" defTabSz="914400" rtl="0" eaLnBrk="1" latinLnBrk="0" hangingPunct="1">
        <a:defRPr sz="1800" kern="1200">
          <a:solidFill>
            <a:schemeClr val="tx1"/>
          </a:solidFill>
          <a:latin typeface="+mn-lt"/>
          <a:ea typeface="宋体" panose="02010600030101010101" pitchFamily="2" charset="-122"/>
          <a:cs typeface="+mn-cs"/>
        </a:defRPr>
      </a:lvl8pPr>
      <a:lvl9pPr marL="3657600" algn="l" defTabSz="914400" rtl="0" eaLnBrk="1" latinLnBrk="0" hangingPunct="1">
        <a:defRPr sz="1800" kern="1200">
          <a:solidFill>
            <a:schemeClr val="tx1"/>
          </a:solidFill>
          <a:latin typeface="+mn-lt"/>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0">
          <a:gsLst>
            <a:gs pos="0">
              <a:srgbClr val="333399">
                <a:alpha val="100000"/>
              </a:srgbClr>
            </a:gs>
            <a:gs pos="50000">
              <a:srgbClr val="EAEAEA">
                <a:alpha val="100000"/>
              </a:srgbClr>
            </a:gs>
            <a:gs pos="100000">
              <a:srgbClr val="003064">
                <a:alpha val="100000"/>
              </a:srgbClr>
            </a:gs>
          </a:gsLst>
          <a:lin ang="5400000" scaled="1"/>
          <a:tileRect/>
        </a:gradFill>
        <a:effectLst/>
      </p:bgPr>
    </p:bg>
    <p:spTree>
      <p:nvGrpSpPr>
        <p:cNvPr id="1" name=""/>
        <p:cNvGrpSpPr/>
        <p:nvPr/>
      </p:nvGrpSpPr>
      <p:grpSpPr>
        <a:xfrm>
          <a:off x="0" y="0"/>
          <a:ext cx="0" cy="0"/>
          <a:chOff x="0" y="0"/>
          <a:chExt cx="0" cy="0"/>
        </a:xfrm>
      </p:grpSpPr>
      <p:sp>
        <p:nvSpPr>
          <p:cNvPr id="4098" name="AutoShape 50"/>
          <p:cNvSpPr/>
          <p:nvPr/>
        </p:nvSpPr>
        <p:spPr>
          <a:xfrm>
            <a:off x="8391525" y="3505200"/>
            <a:ext cx="7743825" cy="21061363"/>
          </a:xfrm>
          <a:prstGeom prst="roundRect">
            <a:avLst>
              <a:gd name="adj" fmla="val 7000"/>
            </a:avLst>
          </a:prstGeom>
          <a:solidFill>
            <a:schemeClr val="bg1"/>
          </a:solidFill>
          <a:ln w="9525" cap="flat" cmpd="sng">
            <a:solidFill>
              <a:schemeClr val="tx1"/>
            </a:solidFill>
            <a:prstDash val="solid"/>
            <a:round/>
            <a:headEnd type="none" w="med" len="med"/>
            <a:tailEnd type="none" w="med" len="med"/>
          </a:ln>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altLang="zh-CN" sz="49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4099" name="AutoShape 4"/>
          <p:cNvSpPr/>
          <p:nvPr/>
        </p:nvSpPr>
        <p:spPr>
          <a:xfrm>
            <a:off x="285750" y="3505200"/>
            <a:ext cx="7743825" cy="23298150"/>
          </a:xfrm>
          <a:prstGeom prst="roundRect">
            <a:avLst>
              <a:gd name="adj" fmla="val 7000"/>
            </a:avLst>
          </a:prstGeom>
          <a:solidFill>
            <a:schemeClr val="bg1"/>
          </a:solidFill>
          <a:ln w="9525" cap="flat" cmpd="sng">
            <a:solidFill>
              <a:schemeClr val="tx1"/>
            </a:solidFill>
            <a:prstDash val="solid"/>
            <a:round/>
            <a:headEnd type="none" w="med" len="med"/>
            <a:tailEnd type="none" w="med" len="med"/>
          </a:ln>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altLang="zh-CN" sz="49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4100" name="Text Box 9"/>
          <p:cNvSpPr txBox="1"/>
          <p:nvPr/>
        </p:nvSpPr>
        <p:spPr>
          <a:xfrm>
            <a:off x="395288" y="5489575"/>
            <a:ext cx="7467600" cy="10579100"/>
          </a:xfrm>
          <a:prstGeom prst="rect">
            <a:avLst/>
          </a:prstGeom>
          <a:noFill/>
          <a:ln w="9525">
            <a:noFill/>
          </a:ln>
        </p:spPr>
        <p:txBody>
          <a:bodyPr lIns="52249" tIns="26124" rIns="52249" bIns="26124" anchor="t">
            <a:spAutoFit/>
          </a:bodyPr>
          <a:lstStyle/>
          <a:p>
            <a:pPr marL="0" marR="0" lvl="0" indent="0" algn="l" defTabSz="2508250" eaLnBrk="0" fontAlgn="base" latinLnBrk="0" hangingPunct="0">
              <a:lnSpc>
                <a:spcPct val="95000"/>
              </a:lnSpc>
              <a:spcBef>
                <a:spcPct val="0"/>
              </a:spcBef>
              <a:spcAft>
                <a:spcPct val="0"/>
              </a:spcAft>
              <a:buClrTx/>
              <a:buSzTx/>
              <a:buFontTx/>
              <a:buNone/>
              <a:tabLst/>
              <a:defRPr/>
            </a:pPr>
            <a:r>
              <a:rPr kumimoji="0" lang="en-US" altLang="zh-CN" sz="1600" b="0" i="0" u="none"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mn-cs"/>
              </a:rPr>
              <a:t>We hope you find this template useful! This one is set up to yield a 60x36” (5x3’) vertical poster when we print it at 200%.</a:t>
            </a:r>
          </a:p>
          <a:p>
            <a:pPr marL="0" marR="0" lvl="0" indent="0" algn="l" defTabSz="2508250" eaLnBrk="0" fontAlgn="base" latinLnBrk="0" hangingPunct="0">
              <a:lnSpc>
                <a:spcPct val="95000"/>
              </a:lnSpc>
              <a:spcBef>
                <a:spcPct val="0"/>
              </a:spcBef>
              <a:spcAft>
                <a:spcPct val="0"/>
              </a:spcAft>
              <a:buClrTx/>
              <a:buSzTx/>
              <a:buFontTx/>
              <a:buNone/>
              <a:tabLst/>
              <a:defRPr/>
            </a:pPr>
            <a:endParaRPr kumimoji="0" lang="en-US" altLang="zh-CN" sz="1600" b="0" i="0" u="none"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mn-cs"/>
            </a:endParaRPr>
          </a:p>
          <a:p>
            <a:pPr marL="0" marR="0" lvl="0" indent="0" algn="l" defTabSz="2508250" eaLnBrk="0" fontAlgn="base" latinLnBrk="0" hangingPunct="0">
              <a:lnSpc>
                <a:spcPct val="95000"/>
              </a:lnSpc>
              <a:spcBef>
                <a:spcPct val="0"/>
              </a:spcBef>
              <a:spcAft>
                <a:spcPct val="0"/>
              </a:spcAft>
              <a:buClrTx/>
              <a:buSzTx/>
              <a:buFontTx/>
              <a:buNone/>
              <a:tabLst/>
              <a:defRPr/>
            </a:pPr>
            <a:r>
              <a:rPr kumimoji="0" lang="en-US" altLang="zh-CN" sz="1600" b="0" i="0" u="none"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mn-cs"/>
              </a:rPr>
              <a:t>We’ve put in the headings we usually see in these posters, you can copy and paste and change to your hearts content! We suggest you use keep black text against a light background so that it is easy to read. Background color can be changed in format-background-drop down menu.</a:t>
            </a:r>
          </a:p>
          <a:p>
            <a:pPr marL="0" marR="0" lvl="0" indent="0" algn="l" defTabSz="2508250" eaLnBrk="0" fontAlgn="base" latinLnBrk="0" hangingPunct="0">
              <a:lnSpc>
                <a:spcPct val="95000"/>
              </a:lnSpc>
              <a:spcBef>
                <a:spcPct val="0"/>
              </a:spcBef>
              <a:spcAft>
                <a:spcPct val="0"/>
              </a:spcAft>
              <a:buClrTx/>
              <a:buSzTx/>
              <a:buFontTx/>
              <a:buNone/>
              <a:tabLst/>
              <a:defRPr/>
            </a:pPr>
            <a:endParaRPr kumimoji="0" lang="en-US" altLang="zh-CN" sz="1600" b="0" i="0" u="none"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mn-cs"/>
            </a:endParaRPr>
          </a:p>
          <a:p>
            <a:pPr marL="0" marR="0" lvl="0" indent="0" algn="l" defTabSz="2508250" eaLnBrk="0" fontAlgn="base" latinLnBrk="0" hangingPunct="0">
              <a:lnSpc>
                <a:spcPct val="95000"/>
              </a:lnSpc>
              <a:spcBef>
                <a:spcPct val="0"/>
              </a:spcBef>
              <a:spcAft>
                <a:spcPct val="0"/>
              </a:spcAft>
              <a:buClrTx/>
              <a:buSzTx/>
              <a:buFontTx/>
              <a:buNone/>
              <a:tabLst/>
              <a:defRPr/>
            </a:pPr>
            <a:r>
              <a:rPr kumimoji="0" lang="en-US" altLang="zh-CN" sz="1600" b="0" i="0" u="none"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mn-cs"/>
              </a:rPr>
              <a:t>The boxes around the text will automatically fit the text you type, and if you click on the text, you can use the little handles that appear to stretch or squeeze the text boxes to whatever size you want. If you need just a little more room for your type, go to format-line spacing and reduce it to 90 or even 85%.</a:t>
            </a:r>
          </a:p>
          <a:p>
            <a:pPr marL="0" marR="0" lvl="0" indent="0" algn="l" defTabSz="2508250" eaLnBrk="0" fontAlgn="base" latinLnBrk="0" hangingPunct="0">
              <a:lnSpc>
                <a:spcPct val="95000"/>
              </a:lnSpc>
              <a:spcBef>
                <a:spcPct val="0"/>
              </a:spcBef>
              <a:spcAft>
                <a:spcPct val="0"/>
              </a:spcAft>
              <a:buClrTx/>
              <a:buSzTx/>
              <a:buFontTx/>
              <a:buNone/>
              <a:tabLst/>
              <a:defRPr/>
            </a:pPr>
            <a:endParaRPr kumimoji="0" lang="en-US" altLang="zh-CN" sz="1600" b="0" i="0" u="none"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mn-cs"/>
            </a:endParaRPr>
          </a:p>
          <a:p>
            <a:pPr marL="0" marR="0" lvl="0" indent="0" algn="l" defTabSz="2508250" eaLnBrk="0" fontAlgn="base" latinLnBrk="0" hangingPunct="0">
              <a:lnSpc>
                <a:spcPct val="95000"/>
              </a:lnSpc>
              <a:spcBef>
                <a:spcPct val="0"/>
              </a:spcBef>
              <a:spcAft>
                <a:spcPct val="0"/>
              </a:spcAft>
              <a:buClrTx/>
              <a:buSzTx/>
              <a:buFontTx/>
              <a:buNone/>
              <a:tabLst/>
              <a:defRPr/>
            </a:pPr>
            <a:r>
              <a:rPr kumimoji="0" lang="en-US" altLang="zh-CN" sz="1600" b="0" i="0" u="none"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mn-cs"/>
              </a:rPr>
              <a:t>The dotted lines through the center of the piece will not print, they are for alignment. You can move them around by clicking and holding them, and a little box will tell you where they are on the page. Use them to get your pictures or text boxes aligned together.</a:t>
            </a:r>
          </a:p>
          <a:p>
            <a:pPr marL="0" marR="0" lvl="0" indent="0" algn="l" defTabSz="2508250" eaLnBrk="0" fontAlgn="base" latinLnBrk="0" hangingPunct="0">
              <a:lnSpc>
                <a:spcPct val="95000"/>
              </a:lnSpc>
              <a:spcBef>
                <a:spcPct val="0"/>
              </a:spcBef>
              <a:spcAft>
                <a:spcPct val="0"/>
              </a:spcAft>
              <a:buClrTx/>
              <a:buSzTx/>
              <a:buFontTx/>
              <a:buNone/>
              <a:tabLst/>
              <a:defRPr/>
            </a:pPr>
            <a:endParaRPr kumimoji="0" lang="en-US" altLang="zh-CN" sz="1600" b="0" i="0" u="none"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mn-cs"/>
            </a:endParaRPr>
          </a:p>
          <a:p>
            <a:pPr marL="0" marR="0" lvl="0" indent="0" algn="l" defTabSz="2508250" eaLnBrk="0" fontAlgn="base" latinLnBrk="0" hangingPunct="0">
              <a:lnSpc>
                <a:spcPct val="95000"/>
              </a:lnSpc>
              <a:spcBef>
                <a:spcPct val="0"/>
              </a:spcBef>
              <a:spcAft>
                <a:spcPct val="0"/>
              </a:spcAft>
              <a:buClrTx/>
              <a:buSzTx/>
              <a:buFontTx/>
              <a:buNone/>
              <a:tabLst/>
              <a:defRPr/>
            </a:pPr>
            <a:r>
              <a:rPr kumimoji="0" lang="en-US" altLang="zh-CN" sz="1600" b="1" i="0" u="none"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mn-cs"/>
              </a:rPr>
              <a:t>How to bring things in from Excel® and Word®</a:t>
            </a:r>
            <a:endParaRPr kumimoji="0" lang="en-US" altLang="zh-CN" sz="1600" b="0" i="0" u="none"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mn-cs"/>
            </a:endParaRPr>
          </a:p>
          <a:p>
            <a:pPr marL="0" marR="0" lvl="0" indent="0" algn="l" defTabSz="2508250" eaLnBrk="0" fontAlgn="base" latinLnBrk="0" hangingPunct="0">
              <a:lnSpc>
                <a:spcPct val="95000"/>
              </a:lnSpc>
              <a:spcBef>
                <a:spcPct val="0"/>
              </a:spcBef>
              <a:spcAft>
                <a:spcPct val="0"/>
              </a:spcAft>
              <a:buClrTx/>
              <a:buSzTx/>
              <a:buFontTx/>
              <a:buNone/>
              <a:tabLst/>
              <a:defRPr/>
            </a:pPr>
            <a:endParaRPr kumimoji="0" lang="en-US" altLang="zh-CN" sz="1600" b="0" i="0" u="none"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mn-cs"/>
            </a:endParaRPr>
          </a:p>
          <a:p>
            <a:pPr marL="0" marR="0" lvl="0" indent="0" algn="l" defTabSz="2508250" eaLnBrk="0" fontAlgn="base" latinLnBrk="0" hangingPunct="0">
              <a:lnSpc>
                <a:spcPct val="95000"/>
              </a:lnSpc>
              <a:spcBef>
                <a:spcPct val="0"/>
              </a:spcBef>
              <a:spcAft>
                <a:spcPct val="0"/>
              </a:spcAft>
              <a:buClrTx/>
              <a:buSzTx/>
              <a:buFontTx/>
              <a:buNone/>
              <a:tabLst/>
              <a:defRPr/>
            </a:pPr>
            <a:r>
              <a:rPr kumimoji="0" lang="en-US" altLang="zh-CN" sz="1600" b="1" i="0" u="none"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mn-cs"/>
              </a:rPr>
              <a:t>Excel</a:t>
            </a:r>
            <a:r>
              <a:rPr kumimoji="0" lang="en-US" altLang="zh-CN" sz="1600" b="0" i="0" u="none"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mn-cs"/>
              </a:rPr>
              <a:t>- select the chart, hit edit-copy, and then edit-paste into PowerPoint®. The chart can then be stretched to fit as required. If you need to edit parts of the chart, it can be ungrouped. </a:t>
            </a:r>
            <a:r>
              <a:rPr kumimoji="0" lang="en-US" altLang="zh-CN" sz="1600" b="1" i="1" u="sng"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mn-cs"/>
              </a:rPr>
              <a:t>Watch out</a:t>
            </a:r>
            <a:r>
              <a:rPr kumimoji="0" lang="en-US" altLang="zh-CN" sz="1600" b="0" i="0" u="none"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mn-cs"/>
              </a:rPr>
              <a:t> for scientific symbols used in imported charts, which PowerPoint will not recognize as a used font and may print improperly if we don’t have the font installed on our system. It is best to use the Symbol font for scientific characters.</a:t>
            </a:r>
          </a:p>
          <a:p>
            <a:pPr marL="0" marR="0" lvl="0" indent="0" algn="l" defTabSz="2508250" eaLnBrk="0" fontAlgn="base" latinLnBrk="0" hangingPunct="0">
              <a:lnSpc>
                <a:spcPct val="95000"/>
              </a:lnSpc>
              <a:spcBef>
                <a:spcPct val="0"/>
              </a:spcBef>
              <a:spcAft>
                <a:spcPct val="0"/>
              </a:spcAft>
              <a:buClrTx/>
              <a:buSzTx/>
              <a:buFontTx/>
              <a:buNone/>
              <a:tabLst/>
              <a:defRPr/>
            </a:pPr>
            <a:endParaRPr kumimoji="0" lang="en-US" altLang="zh-CN" sz="1600" b="0" i="0" u="none"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mn-cs"/>
            </a:endParaRPr>
          </a:p>
          <a:p>
            <a:pPr marL="0" marR="0" lvl="0" indent="0" algn="l" defTabSz="2508250" eaLnBrk="0" fontAlgn="base" latinLnBrk="0" hangingPunct="0">
              <a:lnSpc>
                <a:spcPct val="95000"/>
              </a:lnSpc>
              <a:spcBef>
                <a:spcPct val="0"/>
              </a:spcBef>
              <a:spcAft>
                <a:spcPct val="0"/>
              </a:spcAft>
              <a:buClrTx/>
              <a:buSzTx/>
              <a:buFontTx/>
              <a:buNone/>
              <a:tabLst/>
              <a:defRPr/>
            </a:pPr>
            <a:r>
              <a:rPr kumimoji="0" lang="en-US" altLang="zh-CN" sz="1600" b="1" i="0" u="none"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mn-cs"/>
              </a:rPr>
              <a:t>Word</a:t>
            </a:r>
            <a:r>
              <a:rPr kumimoji="0" lang="en-US" altLang="zh-CN" sz="1600" b="0" i="0" u="none"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mn-cs"/>
              </a:rPr>
              <a:t>- select the text to be brought into PowerPoint, hit edit-copy, then edit-paste the text into a new or existing text block. This text is editable. You can change the size, color, etc. in format-text. We suggest you not put shadows on smaller text. Stick with Arial and Times New Roman fonts so your collaborators will have them.</a:t>
            </a:r>
          </a:p>
          <a:p>
            <a:pPr marL="0" marR="0" lvl="0" indent="0" algn="l" defTabSz="2508250" eaLnBrk="0" fontAlgn="base" latinLnBrk="0" hangingPunct="0">
              <a:lnSpc>
                <a:spcPct val="95000"/>
              </a:lnSpc>
              <a:spcBef>
                <a:spcPct val="0"/>
              </a:spcBef>
              <a:spcAft>
                <a:spcPct val="0"/>
              </a:spcAft>
              <a:buClrTx/>
              <a:buSzTx/>
              <a:buFontTx/>
              <a:buNone/>
              <a:tabLst/>
              <a:defRPr/>
            </a:pPr>
            <a:endParaRPr kumimoji="0" lang="en-US" altLang="zh-CN" sz="1600" b="1" i="0" u="none"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mn-cs"/>
            </a:endParaRPr>
          </a:p>
          <a:p>
            <a:pPr marL="0" marR="0" lvl="0" indent="0" algn="l" defTabSz="2508250" eaLnBrk="0" fontAlgn="base" latinLnBrk="0" hangingPunct="0">
              <a:lnSpc>
                <a:spcPct val="95000"/>
              </a:lnSpc>
              <a:spcBef>
                <a:spcPct val="0"/>
              </a:spcBef>
              <a:spcAft>
                <a:spcPct val="0"/>
              </a:spcAft>
              <a:buClrTx/>
              <a:buSzTx/>
              <a:buFontTx/>
              <a:buNone/>
              <a:tabLst/>
              <a:defRPr/>
            </a:pPr>
            <a:r>
              <a:rPr kumimoji="0" lang="en-US" altLang="zh-CN" sz="1600" b="1" i="0" u="none"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mn-cs"/>
              </a:rPr>
              <a:t>Scans</a:t>
            </a:r>
            <a:endParaRPr kumimoji="0" lang="en-US" altLang="zh-CN" sz="1600" b="0" i="0" u="none"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mn-cs"/>
            </a:endParaRPr>
          </a:p>
          <a:p>
            <a:pPr marL="0" marR="0" lvl="0" indent="0" algn="l" defTabSz="2508250" eaLnBrk="0" fontAlgn="base" latinLnBrk="0" hangingPunct="0">
              <a:lnSpc>
                <a:spcPct val="95000"/>
              </a:lnSpc>
              <a:spcBef>
                <a:spcPct val="0"/>
              </a:spcBef>
              <a:spcAft>
                <a:spcPct val="0"/>
              </a:spcAft>
              <a:buClrTx/>
              <a:buSzTx/>
              <a:buFontTx/>
              <a:buNone/>
              <a:tabLst/>
              <a:defRPr/>
            </a:pPr>
            <a:endParaRPr kumimoji="0" lang="en-US" altLang="zh-CN" sz="1600" b="0" i="0" u="none"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mn-cs"/>
            </a:endParaRPr>
          </a:p>
          <a:p>
            <a:pPr marL="0" marR="0" lvl="0" indent="0" algn="l" defTabSz="2508250" eaLnBrk="0" fontAlgn="base" latinLnBrk="0" hangingPunct="0">
              <a:lnSpc>
                <a:spcPct val="95000"/>
              </a:lnSpc>
              <a:spcBef>
                <a:spcPct val="0"/>
              </a:spcBef>
              <a:spcAft>
                <a:spcPct val="0"/>
              </a:spcAft>
              <a:buClrTx/>
              <a:buSzTx/>
              <a:buFontTx/>
              <a:buNone/>
              <a:tabLst/>
              <a:defRPr/>
            </a:pPr>
            <a:r>
              <a:rPr kumimoji="0" lang="en-US" altLang="zh-CN" sz="1600" b="0" i="0" u="none"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mn-cs"/>
              </a:rPr>
              <a:t>We need images to be 72 to 100 dpi in their </a:t>
            </a:r>
            <a:r>
              <a:rPr kumimoji="0" lang="en-US" altLang="zh-CN" sz="1600" b="0" i="0" u="sng"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mn-cs"/>
              </a:rPr>
              <a:t>final size</a:t>
            </a:r>
            <a:r>
              <a:rPr kumimoji="0" lang="en-US" altLang="zh-CN" sz="1600" b="0" i="0" u="none"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mn-cs"/>
              </a:rPr>
              <a:t>, or use a rule of thumb of 2 to 4 megabytes of uncompressed .tif file per square foot of image. For instance, a 3x5 photo that will be 6x10 in size on the final poster should be scanned at 200 dpi. </a:t>
            </a:r>
          </a:p>
          <a:p>
            <a:pPr marL="0" marR="0" lvl="0" indent="0" algn="l" defTabSz="2508250" eaLnBrk="0" fontAlgn="base" latinLnBrk="0" hangingPunct="0">
              <a:lnSpc>
                <a:spcPct val="95000"/>
              </a:lnSpc>
              <a:spcBef>
                <a:spcPct val="0"/>
              </a:spcBef>
              <a:spcAft>
                <a:spcPct val="0"/>
              </a:spcAft>
              <a:buClrTx/>
              <a:buSzTx/>
              <a:buFontTx/>
              <a:buNone/>
              <a:tabLst/>
              <a:defRPr/>
            </a:pPr>
            <a:endParaRPr kumimoji="0" lang="en-US" altLang="zh-CN" sz="1600" b="0" i="0" u="none"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mn-cs"/>
            </a:endParaRPr>
          </a:p>
          <a:p>
            <a:pPr marL="0" marR="0" lvl="0" indent="0" algn="l" defTabSz="2508250" eaLnBrk="0" fontAlgn="base" latinLnBrk="0" hangingPunct="0">
              <a:lnSpc>
                <a:spcPct val="95000"/>
              </a:lnSpc>
              <a:spcBef>
                <a:spcPct val="0"/>
              </a:spcBef>
              <a:spcAft>
                <a:spcPct val="0"/>
              </a:spcAft>
              <a:buClrTx/>
              <a:buSzTx/>
              <a:buFontTx/>
              <a:buNone/>
              <a:tabLst/>
              <a:defRPr/>
            </a:pPr>
            <a:r>
              <a:rPr kumimoji="0" lang="en-US" altLang="zh-CN" sz="1600" b="0" i="0" u="none"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mn-cs"/>
              </a:rPr>
              <a:t>We prefer that you import tif or jpg images into PowerPoint. Generally, if you double click on an image to open it in Microsoft Photo Editor, and it tells you the image is too large, then it is too large for PowerPoint to handle too. We find that images 1200x1600 pixels or smaller work very well. Very large images may show on your screen but PowerPoint cannot print them.</a:t>
            </a:r>
          </a:p>
          <a:p>
            <a:pPr marL="0" marR="0" lvl="0" indent="0" algn="l" defTabSz="2508250" eaLnBrk="0" fontAlgn="base" latinLnBrk="0" hangingPunct="0">
              <a:lnSpc>
                <a:spcPct val="95000"/>
              </a:lnSpc>
              <a:spcBef>
                <a:spcPct val="0"/>
              </a:spcBef>
              <a:spcAft>
                <a:spcPct val="0"/>
              </a:spcAft>
              <a:buClrTx/>
              <a:buSzTx/>
              <a:buFontTx/>
              <a:buNone/>
              <a:tabLst/>
              <a:defRPr/>
            </a:pPr>
            <a:endParaRPr kumimoji="0" lang="en-US" altLang="zh-CN" sz="1600" b="0" i="0" u="none"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mn-cs"/>
            </a:endParaRPr>
          </a:p>
          <a:p>
            <a:pPr marL="0" marR="0" lvl="0" indent="0" algn="l" defTabSz="2508250" eaLnBrk="0" fontAlgn="base" latinLnBrk="0" hangingPunct="0">
              <a:lnSpc>
                <a:spcPct val="95000"/>
              </a:lnSpc>
              <a:spcBef>
                <a:spcPct val="0"/>
              </a:spcBef>
              <a:spcAft>
                <a:spcPct val="0"/>
              </a:spcAft>
              <a:buClrTx/>
              <a:buSzTx/>
              <a:buFontTx/>
              <a:buNone/>
              <a:tabLst/>
              <a:defRPr/>
            </a:pPr>
            <a:r>
              <a:rPr kumimoji="0" lang="en-US" altLang="zh-CN" sz="1600" b="1" i="0" u="none"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mn-cs"/>
              </a:rPr>
              <a:t>Preview: </a:t>
            </a:r>
            <a:r>
              <a:rPr kumimoji="0" lang="en-US" altLang="zh-CN" sz="1600" b="0" i="0" u="none"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mn-cs"/>
              </a:rPr>
              <a:t>To see your in poster in actual  size, go to view-zoom-100%. Posters to be printed at 200% need to be viewed at 200%.</a:t>
            </a:r>
          </a:p>
          <a:p>
            <a:pPr marL="0" marR="0" lvl="0" indent="0" algn="l" defTabSz="2508250" eaLnBrk="0" fontAlgn="base" latinLnBrk="0" hangingPunct="0">
              <a:lnSpc>
                <a:spcPct val="95000"/>
              </a:lnSpc>
              <a:spcBef>
                <a:spcPct val="0"/>
              </a:spcBef>
              <a:spcAft>
                <a:spcPct val="0"/>
              </a:spcAft>
              <a:buClrTx/>
              <a:buSzTx/>
              <a:buFontTx/>
              <a:buNone/>
              <a:tabLst/>
              <a:defRPr/>
            </a:pPr>
            <a:endParaRPr kumimoji="0" lang="en-US" altLang="zh-CN" sz="1600" b="0" i="0" u="none"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mn-cs"/>
            </a:endParaRPr>
          </a:p>
        </p:txBody>
      </p:sp>
      <p:sp>
        <p:nvSpPr>
          <p:cNvPr id="4101" name="Text Box 10"/>
          <p:cNvSpPr txBox="1"/>
          <p:nvPr/>
        </p:nvSpPr>
        <p:spPr>
          <a:xfrm>
            <a:off x="2219325" y="16252825"/>
            <a:ext cx="3686175" cy="796925"/>
          </a:xfrm>
          <a:prstGeom prst="rect">
            <a:avLst/>
          </a:prstGeom>
          <a:noFill/>
          <a:ln w="9525">
            <a:noFill/>
          </a:ln>
        </p:spPr>
        <p:txBody>
          <a:bodyPr lIns="52249" tIns="26124" rIns="52249" bIns="26124" anchor="t">
            <a:spAutoFit/>
          </a:bodyPr>
          <a:lstStyle/>
          <a:p>
            <a:pPr marL="0" marR="0" lvl="0" indent="0" algn="ctr" defTabSz="2508250" eaLnBrk="1" fontAlgn="base" latinLnBrk="0" hangingPunct="1">
              <a:lnSpc>
                <a:spcPct val="100000"/>
              </a:lnSpc>
              <a:spcBef>
                <a:spcPct val="50000"/>
              </a:spcBef>
              <a:spcAft>
                <a:spcPct val="0"/>
              </a:spcAft>
              <a:buClrTx/>
              <a:buSzTx/>
              <a:buFontTx/>
              <a:buNone/>
              <a:tabLst/>
              <a:defRPr/>
            </a:pPr>
            <a:r>
              <a:rPr kumimoji="0" lang="en-US" altLang="zh-CN" sz="4900" b="1"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rPr>
              <a:t>Methods</a:t>
            </a:r>
          </a:p>
        </p:txBody>
      </p:sp>
      <p:sp>
        <p:nvSpPr>
          <p:cNvPr id="4102" name="Text Box 11"/>
          <p:cNvSpPr txBox="1"/>
          <p:nvPr/>
        </p:nvSpPr>
        <p:spPr>
          <a:xfrm>
            <a:off x="9931400" y="16411575"/>
            <a:ext cx="4354513" cy="796925"/>
          </a:xfrm>
          <a:prstGeom prst="rect">
            <a:avLst/>
          </a:prstGeom>
          <a:noFill/>
          <a:ln w="9525">
            <a:noFill/>
          </a:ln>
        </p:spPr>
        <p:txBody>
          <a:bodyPr lIns="52249" tIns="26124" rIns="52249" bIns="26124" anchor="t">
            <a:spAutoFit/>
          </a:bodyPr>
          <a:lstStyle/>
          <a:p>
            <a:pPr marL="0" marR="0" lvl="0" indent="0" algn="ctr" defTabSz="2508250" eaLnBrk="1" fontAlgn="base" latinLnBrk="0" hangingPunct="1">
              <a:lnSpc>
                <a:spcPct val="100000"/>
              </a:lnSpc>
              <a:spcBef>
                <a:spcPct val="50000"/>
              </a:spcBef>
              <a:spcAft>
                <a:spcPct val="0"/>
              </a:spcAft>
              <a:buClrTx/>
              <a:buSzTx/>
              <a:buFontTx/>
              <a:buNone/>
              <a:tabLst/>
              <a:defRPr/>
            </a:pPr>
            <a:r>
              <a:rPr kumimoji="0" lang="en-US" altLang="zh-CN" sz="4900" b="1"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rPr>
              <a:t>Conclusions</a:t>
            </a:r>
          </a:p>
        </p:txBody>
      </p:sp>
      <p:sp>
        <p:nvSpPr>
          <p:cNvPr id="4103" name="AutoShape 13"/>
          <p:cNvSpPr/>
          <p:nvPr/>
        </p:nvSpPr>
        <p:spPr>
          <a:xfrm>
            <a:off x="257175" y="387350"/>
            <a:ext cx="15944850" cy="2603500"/>
          </a:xfrm>
          <a:prstGeom prst="roundRect">
            <a:avLst>
              <a:gd name="adj" fmla="val 10870"/>
            </a:avLst>
          </a:prstGeom>
          <a:solidFill>
            <a:schemeClr val="bg1"/>
          </a:solidFill>
          <a:ln w="9525" cap="flat" cmpd="sng">
            <a:solidFill>
              <a:schemeClr val="tx1"/>
            </a:solidFill>
            <a:prstDash val="solid"/>
            <a:round/>
            <a:headEnd type="none" w="med" len="med"/>
            <a:tailEnd type="none" w="med" len="med"/>
          </a:ln>
        </p:spPr>
        <p:txBody>
          <a:bodyPr wrap="none" lIns="52249" tIns="26124" rIns="52249" bIns="26124" anchor="ctr"/>
          <a:lstStyle/>
          <a:p>
            <a:pPr marL="0" marR="0" lvl="0" indent="0" algn="ctr" defTabSz="2508250" eaLnBrk="1" fontAlgn="base" latinLnBrk="0" hangingPunct="1">
              <a:lnSpc>
                <a:spcPct val="100000"/>
              </a:lnSpc>
              <a:spcBef>
                <a:spcPct val="0"/>
              </a:spcBef>
              <a:spcAft>
                <a:spcPct val="0"/>
              </a:spcAft>
              <a:buClrTx/>
              <a:buSzTx/>
              <a:buFontTx/>
              <a:buNone/>
              <a:tabLst/>
              <a:defRPr/>
            </a:pPr>
            <a:endParaRPr kumimoji="0" lang="en-US" altLang="zh-CN" sz="4900" b="0" i="0" u="none" strike="noStrike" kern="1200" cap="none" spc="0" normalizeH="0" baseline="0" noProof="0" dirty="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4104" name="Text Box 14"/>
          <p:cNvSpPr txBox="1"/>
          <p:nvPr/>
        </p:nvSpPr>
        <p:spPr>
          <a:xfrm>
            <a:off x="2381250" y="517843"/>
            <a:ext cx="14077950" cy="2206625"/>
          </a:xfrm>
          <a:prstGeom prst="rect">
            <a:avLst/>
          </a:prstGeom>
          <a:noFill/>
          <a:ln w="9525">
            <a:noFill/>
          </a:ln>
        </p:spPr>
        <p:txBody>
          <a:bodyPr lIns="52249" tIns="26124" rIns="52249" bIns="26124" anchor="t">
            <a:spAutoFit/>
          </a:bodyPr>
          <a:lstStyle/>
          <a:p>
            <a:pPr marL="0" marR="0" lvl="0" indent="0" algn="ctr" defTabSz="2508250" eaLnBrk="1" fontAlgn="base" latinLnBrk="0" hangingPunct="1">
              <a:lnSpc>
                <a:spcPct val="100000"/>
              </a:lnSpc>
              <a:spcBef>
                <a:spcPct val="50000"/>
              </a:spcBef>
              <a:spcAft>
                <a:spcPct val="0"/>
              </a:spcAft>
              <a:buClrTx/>
              <a:buSzTx/>
              <a:buFontTx/>
              <a:buNone/>
              <a:tabLst/>
              <a:defRPr/>
            </a:pPr>
            <a:r>
              <a:rPr kumimoji="0" lang="en-US" altLang="zh-CN" sz="7200" b="1"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rPr>
              <a:t>Title of the Research Study</a:t>
            </a:r>
          </a:p>
          <a:p>
            <a:pPr marL="0" marR="0" lvl="0" indent="0" algn="ctr" defTabSz="2508250" eaLnBrk="1" fontAlgn="base" latinLnBrk="0" hangingPunct="1">
              <a:lnSpc>
                <a:spcPct val="100000"/>
              </a:lnSpc>
              <a:spcBef>
                <a:spcPct val="0"/>
              </a:spcBef>
              <a:spcAft>
                <a:spcPct val="0"/>
              </a:spcAft>
              <a:buClrTx/>
              <a:buSzTx/>
              <a:buFontTx/>
              <a:buNone/>
              <a:tabLst/>
              <a:defRPr/>
            </a:pPr>
            <a:r>
              <a:rPr kumimoji="0" lang="en-US" altLang="zh-CN" sz="4500" b="1"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rPr>
              <a:t>PEOPLE WHO DID THE STUDY</a:t>
            </a:r>
          </a:p>
          <a:p>
            <a:pPr marL="0" marR="0" lvl="0" indent="0" algn="ctr" defTabSz="2508250" eaLnBrk="1" fontAlgn="base" latinLnBrk="0" hangingPunct="1">
              <a:lnSpc>
                <a:spcPct val="100000"/>
              </a:lnSpc>
              <a:spcBef>
                <a:spcPct val="0"/>
              </a:spcBef>
              <a:spcAft>
                <a:spcPct val="0"/>
              </a:spcAft>
              <a:buClrTx/>
              <a:buSzTx/>
              <a:buFontTx/>
              <a:buNone/>
              <a:tabLst/>
              <a:defRPr/>
            </a:pPr>
            <a:r>
              <a:rPr kumimoji="0" lang="en-US" altLang="zh-CN" sz="2300" b="1" i="1"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rPr>
              <a:t>SCHOOLS OR  DEPARTMENTS THEY ARE AFFILIATED WITH</a:t>
            </a:r>
            <a:endParaRPr kumimoji="0" lang="en-US" altLang="zh-CN" sz="45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4105" name="Text Box 19"/>
          <p:cNvSpPr txBox="1"/>
          <p:nvPr/>
        </p:nvSpPr>
        <p:spPr>
          <a:xfrm>
            <a:off x="8823325" y="11288713"/>
            <a:ext cx="3114675" cy="614362"/>
          </a:xfrm>
          <a:prstGeom prst="rect">
            <a:avLst/>
          </a:prstGeom>
          <a:noFill/>
          <a:ln w="9525">
            <a:noFill/>
          </a:ln>
        </p:spPr>
        <p:txBody>
          <a:bodyPr lIns="52249" tIns="26124" rIns="52249" bIns="26124" anchor="t">
            <a:spAutoFit/>
          </a:bodyPr>
          <a:lstStyle/>
          <a:p>
            <a:pPr marL="0" marR="0" lvl="0" indent="0" algn="ctr" defTabSz="2508250" eaLnBrk="1" fontAlgn="base" latinLnBrk="0" hangingPunct="1">
              <a:lnSpc>
                <a:spcPct val="100000"/>
              </a:lnSpc>
              <a:spcBef>
                <a:spcPct val="50000"/>
              </a:spcBef>
              <a:spcAft>
                <a:spcPct val="0"/>
              </a:spcAft>
              <a:buClrTx/>
              <a:buSzTx/>
              <a:buFontTx/>
              <a:buNone/>
              <a:tabLst/>
              <a:defRPr/>
            </a:pPr>
            <a:r>
              <a:rPr kumimoji="0" lang="en-US" altLang="zh-CN" sz="3700" b="1" i="1"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rPr>
              <a:t>Figure #1</a:t>
            </a:r>
          </a:p>
        </p:txBody>
      </p:sp>
      <p:sp>
        <p:nvSpPr>
          <p:cNvPr id="4106" name="Text Box 25"/>
          <p:cNvSpPr txBox="1"/>
          <p:nvPr/>
        </p:nvSpPr>
        <p:spPr>
          <a:xfrm>
            <a:off x="12604750" y="11282363"/>
            <a:ext cx="3114675" cy="614362"/>
          </a:xfrm>
          <a:prstGeom prst="rect">
            <a:avLst/>
          </a:prstGeom>
          <a:noFill/>
          <a:ln w="9525">
            <a:noFill/>
          </a:ln>
        </p:spPr>
        <p:txBody>
          <a:bodyPr lIns="52249" tIns="26124" rIns="52249" bIns="26124" anchor="t">
            <a:spAutoFit/>
          </a:bodyPr>
          <a:lstStyle/>
          <a:p>
            <a:pPr marL="0" marR="0" lvl="0" indent="0" algn="ctr" defTabSz="2508250" eaLnBrk="1" fontAlgn="base" latinLnBrk="0" hangingPunct="1">
              <a:lnSpc>
                <a:spcPct val="100000"/>
              </a:lnSpc>
              <a:spcBef>
                <a:spcPct val="50000"/>
              </a:spcBef>
              <a:spcAft>
                <a:spcPct val="0"/>
              </a:spcAft>
              <a:buClrTx/>
              <a:buSzTx/>
              <a:buFontTx/>
              <a:buNone/>
              <a:tabLst/>
              <a:defRPr/>
            </a:pPr>
            <a:r>
              <a:rPr kumimoji="0" lang="en-US" altLang="zh-CN" sz="3700" b="1" i="1"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rPr>
              <a:t>Figure #2</a:t>
            </a:r>
          </a:p>
        </p:txBody>
      </p:sp>
      <p:sp>
        <p:nvSpPr>
          <p:cNvPr id="4107" name="AutoShape 26"/>
          <p:cNvSpPr/>
          <p:nvPr/>
        </p:nvSpPr>
        <p:spPr>
          <a:xfrm>
            <a:off x="12617450" y="12336463"/>
            <a:ext cx="3143250" cy="3248025"/>
          </a:xfrm>
          <a:prstGeom prst="flowChartOr">
            <a:avLst/>
          </a:prstGeom>
          <a:solidFill>
            <a:schemeClr val="bg1"/>
          </a:solidFill>
          <a:ln w="9525" cap="flat" cmpd="sng">
            <a:solidFill>
              <a:schemeClr val="tx1"/>
            </a:solidFill>
            <a:prstDash val="solid"/>
            <a:round/>
            <a:headEnd type="none" w="med" len="med"/>
            <a:tailEnd type="none" w="med" len="med"/>
          </a:ln>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altLang="zh-CN" sz="49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4108" name="Text Box 27"/>
          <p:cNvSpPr txBox="1"/>
          <p:nvPr/>
        </p:nvSpPr>
        <p:spPr>
          <a:xfrm>
            <a:off x="10242550" y="21570950"/>
            <a:ext cx="4192588" cy="808038"/>
          </a:xfrm>
          <a:prstGeom prst="rect">
            <a:avLst/>
          </a:prstGeom>
          <a:noFill/>
          <a:ln w="9525">
            <a:noFill/>
          </a:ln>
        </p:spPr>
        <p:txBody>
          <a:bodyPr lIns="52249" tIns="26124" rIns="52249" bIns="26124" anchor="t">
            <a:spAutoFit/>
          </a:bodyPr>
          <a:lstStyle/>
          <a:p>
            <a:pPr marL="0" marR="0" lvl="0" indent="0" algn="ctr" defTabSz="2508250" eaLnBrk="1" fontAlgn="base" latinLnBrk="0" hangingPunct="1">
              <a:lnSpc>
                <a:spcPct val="100000"/>
              </a:lnSpc>
              <a:spcBef>
                <a:spcPct val="50000"/>
              </a:spcBef>
              <a:spcAft>
                <a:spcPct val="0"/>
              </a:spcAft>
              <a:buClrTx/>
              <a:buSzTx/>
              <a:buFontTx/>
              <a:buNone/>
              <a:tabLst/>
              <a:defRPr/>
            </a:pPr>
            <a:r>
              <a:rPr kumimoji="0" lang="en-US" altLang="zh-CN" sz="4900" b="1"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rPr>
              <a:t>Bibliography</a:t>
            </a:r>
          </a:p>
        </p:txBody>
      </p:sp>
      <p:sp>
        <p:nvSpPr>
          <p:cNvPr id="4109" name="Rectangle 35"/>
          <p:cNvSpPr/>
          <p:nvPr/>
        </p:nvSpPr>
        <p:spPr>
          <a:xfrm>
            <a:off x="8712200" y="12304713"/>
            <a:ext cx="3429000" cy="3270250"/>
          </a:xfrm>
          <a:prstGeom prst="rect">
            <a:avLst/>
          </a:prstGeom>
          <a:solidFill>
            <a:schemeClr val="bg1"/>
          </a:solidFill>
          <a:ln w="9525" cap="flat" cmpd="sng">
            <a:solidFill>
              <a:schemeClr val="tx1"/>
            </a:solidFill>
            <a:prstDash val="solid"/>
            <a:miter/>
            <a:headEnd type="none" w="med" len="med"/>
            <a:tailEnd type="none" w="med" len="med"/>
          </a:ln>
        </p:spPr>
        <p:txBody>
          <a:bodyPr wrap="none" lIns="52249" tIns="26124" rIns="52249" bIns="26124" anchor="ctr"/>
          <a:lstStyle/>
          <a:p>
            <a:pPr marL="0" marR="0" lvl="0" indent="0" algn="ctr" defTabSz="522605" eaLnBrk="0" fontAlgn="base" latinLnBrk="0" hangingPunct="0">
              <a:lnSpc>
                <a:spcPct val="100000"/>
              </a:lnSpc>
              <a:spcBef>
                <a:spcPct val="0"/>
              </a:spcBef>
              <a:spcAft>
                <a:spcPct val="0"/>
              </a:spcAft>
              <a:buClrTx/>
              <a:buSzTx/>
              <a:buFontTx/>
              <a:buNone/>
              <a:tabLst/>
              <a:defRPr/>
            </a:pPr>
            <a:r>
              <a:rPr kumimoji="0" lang="en-US" altLang="zh-CN" sz="2500" b="0" i="0" u="none"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mn-cs"/>
              </a:rPr>
              <a:t>CHART or PICTURE</a:t>
            </a:r>
          </a:p>
        </p:txBody>
      </p:sp>
      <p:sp>
        <p:nvSpPr>
          <p:cNvPr id="4110" name="Text Box 36"/>
          <p:cNvSpPr txBox="1"/>
          <p:nvPr/>
        </p:nvSpPr>
        <p:spPr>
          <a:xfrm>
            <a:off x="642938" y="17564100"/>
            <a:ext cx="7191375" cy="5194300"/>
          </a:xfrm>
          <a:prstGeom prst="rect">
            <a:avLst/>
          </a:prstGeom>
          <a:noFill/>
          <a:ln w="57150">
            <a:noFill/>
          </a:ln>
        </p:spPr>
        <p:txBody>
          <a:bodyPr lIns="34953" tIns="17476" rIns="34953" bIns="17476" anchor="t">
            <a:spAutoFit/>
          </a:bodyPr>
          <a:lstStyle/>
          <a:p>
            <a:pPr marL="0" marR="0" lvl="0" indent="0" algn="l" defTabSz="351155" eaLnBrk="0" fontAlgn="base" latinLnBrk="0" hangingPunct="0">
              <a:lnSpc>
                <a:spcPct val="95000"/>
              </a:lnSpc>
              <a:spcBef>
                <a:spcPct val="0"/>
              </a:spcBef>
              <a:spcAft>
                <a:spcPct val="0"/>
              </a:spcAft>
              <a:buClrTx/>
              <a:buSzTx/>
              <a:buFontTx/>
              <a:buNone/>
              <a:tabLst/>
              <a:defRPr/>
            </a:pPr>
            <a:r>
              <a:rPr kumimoji="0" lang="en-US" altLang="zh-CN" sz="1800" b="0" i="0" u="none"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mn-cs"/>
              </a:rPr>
              <a:t>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a:t>
            </a:r>
          </a:p>
          <a:p>
            <a:pPr marL="0" marR="0" lvl="0" indent="0" algn="l" defTabSz="351155" eaLnBrk="0" fontAlgn="base" latinLnBrk="0" hangingPunct="0">
              <a:lnSpc>
                <a:spcPct val="95000"/>
              </a:lnSpc>
              <a:spcBef>
                <a:spcPct val="0"/>
              </a:spcBef>
              <a:spcAft>
                <a:spcPct val="0"/>
              </a:spcAft>
              <a:buClrTx/>
              <a:buSzTx/>
              <a:buFontTx/>
              <a:buNone/>
              <a:tabLst/>
              <a:defRPr/>
            </a:pPr>
            <a:endParaRPr kumimoji="0" lang="en-US" altLang="zh-CN" sz="1800" b="0" i="0" u="none"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mn-cs"/>
            </a:endParaRPr>
          </a:p>
          <a:p>
            <a:pPr marL="0" marR="0" lvl="0" indent="0" algn="l" defTabSz="351155" eaLnBrk="0" fontAlgn="base" latinLnBrk="0" hangingPunct="0">
              <a:lnSpc>
                <a:spcPct val="95000"/>
              </a:lnSpc>
              <a:spcBef>
                <a:spcPct val="0"/>
              </a:spcBef>
              <a:spcAft>
                <a:spcPct val="0"/>
              </a:spcAft>
              <a:buClrTx/>
              <a:buSzTx/>
              <a:buFontTx/>
              <a:buNone/>
              <a:tabLst/>
              <a:defRPr/>
            </a:pPr>
            <a:r>
              <a:rPr kumimoji="0" lang="en-US" altLang="zh-CN" sz="1800" b="0" i="0" u="none"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mn-cs"/>
              </a:rPr>
              <a:t>YyyyyyyyyyyyyyyyyyyyyyyyyyyyyyyyyyyyyyyyyyyyyyyyyyyyyyyyyyyyyyyyyyyyyyyyyyyyyyyyyyyyyyyyyyyyyyyyyyyyyyyyyyyyyyyyyyyyyyyyyyyyyyyyyyyyyyyyyyyyyyyyyyyyyyyyyyyyyyyYyyyyyyyyyyyyyyyyyyyyyyyyyyyyyyyyyyyyyyyyyyyyyyyyyyyyyyyyyyyyyy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a:t>
            </a:r>
            <a:endParaRPr kumimoji="0" lang="en-US" altLang="zh-CN" sz="1800" b="1" i="0" u="none"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mn-cs"/>
            </a:endParaRPr>
          </a:p>
          <a:p>
            <a:pPr marL="0" marR="0" lvl="0" indent="0" algn="l" defTabSz="351155" eaLnBrk="0" fontAlgn="base" latinLnBrk="0" hangingPunct="0">
              <a:lnSpc>
                <a:spcPct val="100000"/>
              </a:lnSpc>
              <a:spcBef>
                <a:spcPct val="0"/>
              </a:spcBef>
              <a:spcAft>
                <a:spcPct val="0"/>
              </a:spcAft>
              <a:buClrTx/>
              <a:buSzTx/>
              <a:buFontTx/>
              <a:buNone/>
              <a:tabLst/>
              <a:defRPr/>
            </a:pPr>
            <a:endParaRPr kumimoji="0" lang="en-US" altLang="zh-CN" sz="1400" b="0" i="0" u="none"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mn-cs"/>
            </a:endParaRPr>
          </a:p>
        </p:txBody>
      </p:sp>
      <p:sp>
        <p:nvSpPr>
          <p:cNvPr id="4111" name="Text Box 38"/>
          <p:cNvSpPr txBox="1"/>
          <p:nvPr/>
        </p:nvSpPr>
        <p:spPr>
          <a:xfrm>
            <a:off x="8670925" y="22213888"/>
            <a:ext cx="6931025" cy="2352675"/>
          </a:xfrm>
          <a:prstGeom prst="rect">
            <a:avLst/>
          </a:prstGeom>
          <a:noFill/>
          <a:ln w="57150">
            <a:noFill/>
          </a:ln>
        </p:spPr>
        <p:txBody>
          <a:bodyPr lIns="34953" tIns="17476" rIns="34953" bIns="17476" anchor="t">
            <a:spAutoFit/>
          </a:bodyPr>
          <a:lstStyle/>
          <a:p>
            <a:pPr marL="195580" marR="0" lvl="0" indent="-195580" algn="l" defTabSz="351155" eaLnBrk="0" fontAlgn="base" latinLnBrk="0" hangingPunct="0">
              <a:lnSpc>
                <a:spcPct val="95000"/>
              </a:lnSpc>
              <a:spcBef>
                <a:spcPct val="0"/>
              </a:spcBef>
              <a:spcAft>
                <a:spcPct val="0"/>
              </a:spcAft>
              <a:buClrTx/>
              <a:buSzTx/>
              <a:buFontTx/>
              <a:buNone/>
              <a:tabLst/>
              <a:defRPr/>
            </a:pPr>
            <a:endParaRPr kumimoji="0" lang="en-US" altLang="zh-CN" sz="1600" b="1" i="0" u="sng"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mn-cs"/>
            </a:endParaRPr>
          </a:p>
          <a:p>
            <a:pPr marL="195580" marR="0" lvl="0" indent="-195580" algn="l" defTabSz="351155" eaLnBrk="0" fontAlgn="base" latinLnBrk="0" hangingPunct="0">
              <a:lnSpc>
                <a:spcPct val="95000"/>
              </a:lnSpc>
              <a:spcBef>
                <a:spcPct val="0"/>
              </a:spcBef>
              <a:spcAft>
                <a:spcPct val="0"/>
              </a:spcAft>
              <a:buClrTx/>
              <a:buSzTx/>
              <a:buFontTx/>
              <a:buAutoNum type="arabicPeriod"/>
              <a:tabLst/>
              <a:defRPr/>
            </a:pPr>
            <a:r>
              <a:rPr kumimoji="0" lang="en-US" altLang="zh-CN" sz="1600" b="1" i="0" u="none"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mn-cs"/>
              </a:rPr>
              <a:t>Xxxxxxxxxxxxxxxxxxxxxxxxxxxxxxxxxxxxxxxxxxxxxxxxxxxxxxxxxxxxxxxxxxxxxxxxxxxxxxxxxxxxxxxxxxx</a:t>
            </a:r>
          </a:p>
          <a:p>
            <a:pPr marL="195580" marR="0" lvl="0" indent="-195580" algn="l" defTabSz="351155" eaLnBrk="0" fontAlgn="base" latinLnBrk="0" hangingPunct="0">
              <a:lnSpc>
                <a:spcPct val="95000"/>
              </a:lnSpc>
              <a:spcBef>
                <a:spcPct val="0"/>
              </a:spcBef>
              <a:spcAft>
                <a:spcPct val="0"/>
              </a:spcAft>
              <a:buClrTx/>
              <a:buSzTx/>
              <a:buFontTx/>
              <a:buAutoNum type="arabicPeriod"/>
              <a:tabLst/>
              <a:defRPr/>
            </a:pPr>
            <a:r>
              <a:rPr kumimoji="0" lang="en-US" altLang="zh-CN" sz="1600" b="1" i="0" u="none"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mn-cs"/>
              </a:rPr>
              <a:t>Xxxxxxxxxxxxxxxxxxxxxxxxxxxxxxxxxxxxxxxxxxxxxxxxxxxxxxxxxxxxxxxxxxxxxxxxxxxxxxxxxxxxxxxxxxxx</a:t>
            </a:r>
          </a:p>
          <a:p>
            <a:pPr marL="195580" marR="0" lvl="0" indent="-195580" algn="l" defTabSz="351155" eaLnBrk="0" fontAlgn="base" latinLnBrk="0" hangingPunct="0">
              <a:lnSpc>
                <a:spcPct val="95000"/>
              </a:lnSpc>
              <a:spcBef>
                <a:spcPct val="0"/>
              </a:spcBef>
              <a:spcAft>
                <a:spcPct val="0"/>
              </a:spcAft>
              <a:buClrTx/>
              <a:buSzTx/>
              <a:buFont typeface="Symbol" panose="05050102010706020507" pitchFamily="18" charset="2"/>
              <a:buAutoNum type="arabicPeriod"/>
              <a:tabLst/>
              <a:defRPr/>
            </a:pPr>
            <a:r>
              <a:rPr kumimoji="0" lang="en-US" altLang="zh-CN" sz="1600" b="1" i="0" u="none"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mn-cs"/>
              </a:rPr>
              <a:t>Xxxxxxxxxxxxxxxxxxxxxxxxxxxxxxxxxxxxxxxxxxxxxxxxxxxxxxxxxxxxxxxxxxxxxxxxxxxxxxxxxxxxxxxxxxxxxxxxxxxxxxxxxxxxxxxxxxxxxxx</a:t>
            </a:r>
          </a:p>
          <a:p>
            <a:pPr marL="195580" marR="0" lvl="0" indent="-195580" algn="l" defTabSz="351155" eaLnBrk="0" fontAlgn="base" latinLnBrk="0" hangingPunct="0">
              <a:lnSpc>
                <a:spcPct val="95000"/>
              </a:lnSpc>
              <a:spcBef>
                <a:spcPct val="0"/>
              </a:spcBef>
              <a:spcAft>
                <a:spcPct val="0"/>
              </a:spcAft>
              <a:buClrTx/>
              <a:buSzTx/>
              <a:buFont typeface="Symbol" panose="05050102010706020507" pitchFamily="18" charset="2"/>
              <a:buAutoNum type="arabicPeriod"/>
              <a:tabLst/>
              <a:defRPr/>
            </a:pPr>
            <a:r>
              <a:rPr kumimoji="0" lang="en-US" altLang="zh-CN" sz="1600" b="1" i="0" u="none"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mn-cs"/>
              </a:rPr>
              <a:t>Xxxxxxxxxxxxxxxxxxxxxxxxxxxxxxxxxxxxxxxxxxxxxxxxxxxxxxxxxxxxxxxxxxxxxxxxxxxxxxxxxxx</a:t>
            </a:r>
          </a:p>
          <a:p>
            <a:pPr marL="195580" marR="0" lvl="0" indent="-195580" algn="l" defTabSz="351155" eaLnBrk="0" fontAlgn="base" latinLnBrk="0" hangingPunct="0">
              <a:lnSpc>
                <a:spcPct val="95000"/>
              </a:lnSpc>
              <a:spcBef>
                <a:spcPct val="0"/>
              </a:spcBef>
              <a:spcAft>
                <a:spcPct val="0"/>
              </a:spcAft>
              <a:buClrTx/>
              <a:buSzTx/>
              <a:buFont typeface="Symbol" panose="05050102010706020507" pitchFamily="18" charset="2"/>
              <a:buAutoNum type="arabicPeriod"/>
              <a:tabLst/>
              <a:defRPr/>
            </a:pPr>
            <a:endParaRPr kumimoji="0" lang="en-US" altLang="zh-CN" sz="1600" b="1" i="0" u="none"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mn-cs"/>
            </a:endParaRPr>
          </a:p>
        </p:txBody>
      </p:sp>
      <p:sp>
        <p:nvSpPr>
          <p:cNvPr id="4112" name="Text Box 39"/>
          <p:cNvSpPr txBox="1"/>
          <p:nvPr/>
        </p:nvSpPr>
        <p:spPr>
          <a:xfrm>
            <a:off x="8596313" y="5522913"/>
            <a:ext cx="7177087" cy="5183187"/>
          </a:xfrm>
          <a:prstGeom prst="rect">
            <a:avLst/>
          </a:prstGeom>
          <a:noFill/>
          <a:ln w="57150">
            <a:noFill/>
          </a:ln>
        </p:spPr>
        <p:txBody>
          <a:bodyPr lIns="34953" tIns="17476" rIns="34953" bIns="17476" anchor="t">
            <a:spAutoFit/>
          </a:bodyPr>
          <a:lstStyle/>
          <a:p>
            <a:pPr marL="0" marR="0" lvl="0" indent="0" algn="l" defTabSz="351155" eaLnBrk="0" fontAlgn="base" latinLnBrk="0" hangingPunct="0">
              <a:lnSpc>
                <a:spcPct val="95000"/>
              </a:lnSpc>
              <a:spcBef>
                <a:spcPct val="0"/>
              </a:spcBef>
              <a:spcAft>
                <a:spcPct val="0"/>
              </a:spcAft>
              <a:buClrTx/>
              <a:buSzTx/>
              <a:buFontTx/>
              <a:buNone/>
              <a:tabLst/>
              <a:defRPr/>
            </a:pPr>
            <a:r>
              <a:rPr kumimoji="0" lang="en-US" altLang="zh-CN" sz="1800" b="0" i="0" u="none"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mn-cs"/>
              </a:rPr>
              <a:t>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a:t>
            </a:r>
          </a:p>
          <a:p>
            <a:pPr marL="0" marR="0" lvl="0" indent="0" algn="l" defTabSz="351155" eaLnBrk="0" fontAlgn="base" latinLnBrk="0" hangingPunct="0">
              <a:lnSpc>
                <a:spcPct val="95000"/>
              </a:lnSpc>
              <a:spcBef>
                <a:spcPct val="0"/>
              </a:spcBef>
              <a:spcAft>
                <a:spcPct val="0"/>
              </a:spcAft>
              <a:buClrTx/>
              <a:buSzTx/>
              <a:buFontTx/>
              <a:buNone/>
              <a:tabLst/>
              <a:defRPr/>
            </a:pPr>
            <a:endParaRPr kumimoji="0" lang="en-US" altLang="zh-CN" sz="1800" b="0" i="0" u="none"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mn-cs"/>
            </a:endParaRPr>
          </a:p>
          <a:p>
            <a:pPr marL="0" marR="0" lvl="0" indent="0" algn="l" defTabSz="351155" eaLnBrk="0" fontAlgn="base" latinLnBrk="0" hangingPunct="0">
              <a:lnSpc>
                <a:spcPct val="95000"/>
              </a:lnSpc>
              <a:spcBef>
                <a:spcPct val="0"/>
              </a:spcBef>
              <a:spcAft>
                <a:spcPct val="0"/>
              </a:spcAft>
              <a:buClrTx/>
              <a:buSzTx/>
              <a:buFontTx/>
              <a:buNone/>
              <a:tabLst/>
              <a:defRPr/>
            </a:pPr>
            <a:r>
              <a:rPr kumimoji="0" lang="en-US" altLang="zh-CN" sz="1800" b="0" i="0" u="none"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mn-cs"/>
              </a:rPr>
              <a:t>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a:t>
            </a:r>
            <a:endParaRPr kumimoji="0" lang="en-US" altLang="zh-CN" sz="1800" b="1" i="0" u="none"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mn-cs"/>
            </a:endParaRPr>
          </a:p>
          <a:p>
            <a:pPr marL="0" marR="0" lvl="0" indent="0" algn="l" defTabSz="351155" eaLnBrk="0" fontAlgn="base" latinLnBrk="0" hangingPunct="0">
              <a:lnSpc>
                <a:spcPct val="95000"/>
              </a:lnSpc>
              <a:spcBef>
                <a:spcPct val="0"/>
              </a:spcBef>
              <a:spcAft>
                <a:spcPct val="0"/>
              </a:spcAft>
              <a:buClrTx/>
              <a:buSzTx/>
              <a:buFontTx/>
              <a:buNone/>
              <a:tabLst/>
              <a:defRPr/>
            </a:pPr>
            <a:endParaRPr kumimoji="0" lang="en-US" altLang="zh-CN" sz="1400" b="0" i="0" u="none"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mn-cs"/>
            </a:endParaRPr>
          </a:p>
        </p:txBody>
      </p:sp>
      <p:sp>
        <p:nvSpPr>
          <p:cNvPr id="4113" name="Text Box 40"/>
          <p:cNvSpPr txBox="1"/>
          <p:nvPr/>
        </p:nvSpPr>
        <p:spPr>
          <a:xfrm>
            <a:off x="8582025" y="17221200"/>
            <a:ext cx="7262813" cy="4135438"/>
          </a:xfrm>
          <a:prstGeom prst="rect">
            <a:avLst/>
          </a:prstGeom>
          <a:noFill/>
          <a:ln w="57150">
            <a:noFill/>
          </a:ln>
        </p:spPr>
        <p:txBody>
          <a:bodyPr lIns="34953" tIns="17476" rIns="34953" bIns="17476" anchor="t">
            <a:spAutoFit/>
          </a:bodyPr>
          <a:lstStyle/>
          <a:p>
            <a:pPr marL="0" marR="0" lvl="0" indent="0" algn="l" defTabSz="351155" eaLnBrk="0" fontAlgn="base" latinLnBrk="0" hangingPunct="0">
              <a:lnSpc>
                <a:spcPct val="95000"/>
              </a:lnSpc>
              <a:spcBef>
                <a:spcPct val="0"/>
              </a:spcBef>
              <a:spcAft>
                <a:spcPct val="0"/>
              </a:spcAft>
              <a:buClrTx/>
              <a:buSzTx/>
              <a:buFontTx/>
              <a:buNone/>
              <a:tabLst/>
              <a:defRPr/>
            </a:pPr>
            <a:r>
              <a:rPr kumimoji="0" lang="en-US" altLang="zh-CN" sz="1600" b="0" i="0" u="none"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mn-cs"/>
              </a:rPr>
              <a:t>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a:t>
            </a:r>
          </a:p>
          <a:p>
            <a:pPr marL="0" marR="0" lvl="0" indent="0" algn="l" defTabSz="351155" eaLnBrk="0" fontAlgn="base" latinLnBrk="0" hangingPunct="0">
              <a:lnSpc>
                <a:spcPct val="95000"/>
              </a:lnSpc>
              <a:spcBef>
                <a:spcPct val="0"/>
              </a:spcBef>
              <a:spcAft>
                <a:spcPct val="0"/>
              </a:spcAft>
              <a:buClrTx/>
              <a:buSzTx/>
              <a:buFontTx/>
              <a:buNone/>
              <a:tabLst/>
              <a:defRPr/>
            </a:pPr>
            <a:endParaRPr kumimoji="0" lang="en-US" altLang="zh-CN" sz="1600" b="0" i="0" u="none"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mn-cs"/>
            </a:endParaRPr>
          </a:p>
          <a:p>
            <a:pPr marL="0" marR="0" lvl="0" indent="0" algn="l" defTabSz="351155" eaLnBrk="0" fontAlgn="base" latinLnBrk="0" hangingPunct="0">
              <a:lnSpc>
                <a:spcPct val="95000"/>
              </a:lnSpc>
              <a:spcBef>
                <a:spcPct val="0"/>
              </a:spcBef>
              <a:spcAft>
                <a:spcPct val="0"/>
              </a:spcAft>
              <a:buClrTx/>
              <a:buSzTx/>
              <a:buFontTx/>
              <a:buNone/>
              <a:tabLst/>
              <a:defRPr/>
            </a:pPr>
            <a:r>
              <a:rPr kumimoji="0" lang="en-US" altLang="zh-CN" sz="1600" b="0" i="0" u="none"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mn-cs"/>
              </a:rPr>
              <a:t>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a:t>
            </a:r>
            <a:endParaRPr kumimoji="0" lang="en-US" altLang="zh-CN" sz="1600" b="1" i="0" u="none"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mn-cs"/>
            </a:endParaRPr>
          </a:p>
          <a:p>
            <a:pPr marL="0" marR="0" lvl="0" indent="0" algn="l" defTabSz="351155" eaLnBrk="0" fontAlgn="base" latinLnBrk="0" hangingPunct="0">
              <a:lnSpc>
                <a:spcPct val="95000"/>
              </a:lnSpc>
              <a:spcBef>
                <a:spcPct val="0"/>
              </a:spcBef>
              <a:spcAft>
                <a:spcPct val="0"/>
              </a:spcAft>
              <a:buClrTx/>
              <a:buSzTx/>
              <a:buFontTx/>
              <a:buNone/>
              <a:tabLst/>
              <a:defRPr/>
            </a:pPr>
            <a:endParaRPr kumimoji="0" lang="en-US" altLang="zh-CN" sz="1100" b="0" i="0" u="none"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mn-cs"/>
            </a:endParaRPr>
          </a:p>
        </p:txBody>
      </p:sp>
      <p:sp>
        <p:nvSpPr>
          <p:cNvPr id="4114" name="Text Box 42"/>
          <p:cNvSpPr txBox="1"/>
          <p:nvPr/>
        </p:nvSpPr>
        <p:spPr>
          <a:xfrm>
            <a:off x="1920875" y="4483100"/>
            <a:ext cx="4635500" cy="796925"/>
          </a:xfrm>
          <a:prstGeom prst="rect">
            <a:avLst/>
          </a:prstGeom>
          <a:noFill/>
          <a:ln w="9525">
            <a:noFill/>
          </a:ln>
        </p:spPr>
        <p:txBody>
          <a:bodyPr lIns="52249" tIns="26124" rIns="52249" bIns="26124" anchor="t">
            <a:spAutoFit/>
          </a:bodyPr>
          <a:lstStyle/>
          <a:p>
            <a:pPr marL="0" marR="0" lvl="0" indent="0" algn="ctr" defTabSz="2508250" eaLnBrk="1" fontAlgn="base" latinLnBrk="0" hangingPunct="1">
              <a:lnSpc>
                <a:spcPct val="100000"/>
              </a:lnSpc>
              <a:spcBef>
                <a:spcPct val="50000"/>
              </a:spcBef>
              <a:spcAft>
                <a:spcPct val="0"/>
              </a:spcAft>
              <a:buClrTx/>
              <a:buSzTx/>
              <a:buFontTx/>
              <a:buNone/>
              <a:tabLst/>
              <a:defRPr/>
            </a:pPr>
            <a:r>
              <a:rPr kumimoji="0" lang="en-US" altLang="zh-CN" sz="4900" b="1"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rPr>
              <a:t>Introduction</a:t>
            </a:r>
          </a:p>
        </p:txBody>
      </p:sp>
      <p:sp>
        <p:nvSpPr>
          <p:cNvPr id="4115" name="Text Box 43"/>
          <p:cNvSpPr txBox="1"/>
          <p:nvPr/>
        </p:nvSpPr>
        <p:spPr>
          <a:xfrm>
            <a:off x="10315575" y="4492625"/>
            <a:ext cx="3686175" cy="796925"/>
          </a:xfrm>
          <a:prstGeom prst="rect">
            <a:avLst/>
          </a:prstGeom>
          <a:noFill/>
          <a:ln w="9525">
            <a:noFill/>
          </a:ln>
        </p:spPr>
        <p:txBody>
          <a:bodyPr lIns="52249" tIns="26124" rIns="52249" bIns="26124" anchor="t">
            <a:spAutoFit/>
          </a:bodyPr>
          <a:lstStyle/>
          <a:p>
            <a:pPr marL="0" marR="0" lvl="0" indent="0" algn="ctr" defTabSz="2508250" eaLnBrk="1" fontAlgn="base" latinLnBrk="0" hangingPunct="1">
              <a:lnSpc>
                <a:spcPct val="100000"/>
              </a:lnSpc>
              <a:spcBef>
                <a:spcPct val="50000"/>
              </a:spcBef>
              <a:spcAft>
                <a:spcPct val="0"/>
              </a:spcAft>
              <a:buClrTx/>
              <a:buSzTx/>
              <a:buFontTx/>
              <a:buNone/>
              <a:tabLst/>
              <a:defRPr/>
            </a:pPr>
            <a:r>
              <a:rPr kumimoji="0" lang="en-US" altLang="zh-CN" sz="4900" b="1"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rPr>
              <a:t>Results</a:t>
            </a:r>
          </a:p>
        </p:txBody>
      </p:sp>
      <p:sp>
        <p:nvSpPr>
          <p:cNvPr id="4116" name="AutoShape 50"/>
          <p:cNvSpPr/>
          <p:nvPr/>
        </p:nvSpPr>
        <p:spPr>
          <a:xfrm>
            <a:off x="8401050" y="24839613"/>
            <a:ext cx="7743825" cy="1639887"/>
          </a:xfrm>
          <a:prstGeom prst="roundRect">
            <a:avLst>
              <a:gd name="adj" fmla="val 7000"/>
            </a:avLst>
          </a:prstGeom>
          <a:solidFill>
            <a:schemeClr val="bg1"/>
          </a:solidFill>
          <a:ln w="9525" cap="flat" cmpd="sng">
            <a:solidFill>
              <a:schemeClr val="tx1"/>
            </a:solidFill>
            <a:prstDash val="solid"/>
            <a:round/>
            <a:headEnd type="none" w="med" len="med"/>
            <a:tailEnd type="none" w="med" len="med"/>
          </a:ln>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altLang="zh-CN" sz="49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4117" name="Text Box 27"/>
          <p:cNvSpPr txBox="1"/>
          <p:nvPr/>
        </p:nvSpPr>
        <p:spPr>
          <a:xfrm>
            <a:off x="9977438" y="24857075"/>
            <a:ext cx="4589462" cy="622300"/>
          </a:xfrm>
          <a:prstGeom prst="rect">
            <a:avLst/>
          </a:prstGeom>
          <a:noFill/>
          <a:ln w="9525">
            <a:noFill/>
          </a:ln>
        </p:spPr>
        <p:txBody>
          <a:bodyPr lIns="52249" tIns="26124" rIns="52249" bIns="26124" anchor="t">
            <a:spAutoFit/>
          </a:bodyPr>
          <a:lstStyle/>
          <a:p>
            <a:pPr marL="0" marR="0" lvl="0" indent="0" algn="ctr" defTabSz="2508250" eaLnBrk="1" fontAlgn="base" latinLnBrk="0" hangingPunct="1">
              <a:lnSpc>
                <a:spcPct val="100000"/>
              </a:lnSpc>
              <a:spcBef>
                <a:spcPct val="50000"/>
              </a:spcBef>
              <a:spcAft>
                <a:spcPct val="0"/>
              </a:spcAft>
              <a:buClrTx/>
              <a:buSzTx/>
              <a:buFontTx/>
              <a:buNone/>
              <a:tabLst/>
              <a:defRPr/>
            </a:pPr>
            <a:r>
              <a:rPr kumimoji="0" lang="en-US" altLang="zh-CN" sz="37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rPr>
              <a:t>Contact Information</a:t>
            </a:r>
          </a:p>
        </p:txBody>
      </p:sp>
      <p:sp>
        <p:nvSpPr>
          <p:cNvPr id="4118" name="Text Box 27"/>
          <p:cNvSpPr txBox="1"/>
          <p:nvPr/>
        </p:nvSpPr>
        <p:spPr>
          <a:xfrm>
            <a:off x="8589963" y="25552400"/>
            <a:ext cx="7389812" cy="728663"/>
          </a:xfrm>
          <a:prstGeom prst="rect">
            <a:avLst/>
          </a:prstGeom>
          <a:noFill/>
          <a:ln w="9525">
            <a:noFill/>
          </a:ln>
        </p:spPr>
        <p:txBody>
          <a:bodyPr lIns="52249" tIns="26124" rIns="52249" bIns="26124" anchor="t">
            <a:spAutoFit/>
          </a:bodyPr>
          <a:lstStyle/>
          <a:p>
            <a:pPr marL="0" marR="0" lvl="0" indent="0" algn="l" defTabSz="2508250" eaLnBrk="1" fontAlgn="base" latinLnBrk="0" hangingPunct="1">
              <a:lnSpc>
                <a:spcPct val="100000"/>
              </a:lnSpc>
              <a:spcBef>
                <a:spcPct val="0"/>
              </a:spcBef>
              <a:spcAft>
                <a:spcPct val="0"/>
              </a:spcAft>
              <a:buClrTx/>
              <a:buSzTx/>
              <a:buFontTx/>
              <a:buNone/>
              <a:tabLst/>
              <a:defRPr/>
            </a:pPr>
            <a:r>
              <a:rPr kumimoji="0" lang="en-US" altLang="zh-CN" sz="22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rPr>
              <a:t>Author</a:t>
            </a:r>
            <a:r>
              <a:rPr kumimoji="0" lang="zh-CN" altLang="en-US" sz="22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rPr>
              <a:t>：</a:t>
            </a:r>
            <a:r>
              <a:rPr kumimoji="0" lang="en-US" altLang="zh-CN" sz="22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rPr>
              <a:t>XXXXX</a:t>
            </a:r>
          </a:p>
          <a:p>
            <a:pPr marL="0" marR="0" lvl="0" indent="0" algn="l" defTabSz="2508250" eaLnBrk="1" fontAlgn="base" latinLnBrk="0" hangingPunct="1">
              <a:lnSpc>
                <a:spcPct val="100000"/>
              </a:lnSpc>
              <a:spcBef>
                <a:spcPct val="0"/>
              </a:spcBef>
              <a:spcAft>
                <a:spcPct val="0"/>
              </a:spcAft>
              <a:buClrTx/>
              <a:buSzTx/>
              <a:buFontTx/>
              <a:buNone/>
              <a:tabLst/>
              <a:defRPr/>
            </a:pPr>
            <a:r>
              <a:rPr kumimoji="0" lang="en-US" altLang="zh-CN" sz="22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rPr>
              <a:t>Tel</a:t>
            </a:r>
            <a:r>
              <a:rPr kumimoji="0" lang="zh-CN" altLang="en-US" sz="22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rPr>
              <a:t>：</a:t>
            </a:r>
            <a:r>
              <a:rPr kumimoji="0" lang="en-US" altLang="zh-CN" sz="22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rPr>
              <a:t>XXXXXXXX             E-mail</a:t>
            </a:r>
            <a:r>
              <a:rPr kumimoji="0" lang="zh-CN" altLang="en-US" sz="22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rPr>
              <a:t>：</a:t>
            </a:r>
            <a:r>
              <a:rPr kumimoji="0" lang="en-US" altLang="zh-CN" sz="22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rPr>
              <a:t>XXXXX@XXXX</a:t>
            </a:r>
          </a:p>
        </p:txBody>
      </p:sp>
      <p:sp>
        <p:nvSpPr>
          <p:cNvPr id="4119" name="文本框 4"/>
          <p:cNvSpPr txBox="1"/>
          <p:nvPr/>
        </p:nvSpPr>
        <p:spPr>
          <a:xfrm>
            <a:off x="8029575" y="26599197"/>
            <a:ext cx="8864600" cy="984885"/>
          </a:xfrm>
          <a:prstGeom prst="rect">
            <a:avLst/>
          </a:prstGeom>
          <a:noFill/>
          <a:ln w="9525">
            <a:noFill/>
          </a:ln>
        </p:spPr>
        <p:txBody>
          <a:bodyPr anchor="t">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2000" b="1" i="0" u="none" strike="noStrike" kern="1200" cap="none" spc="0" normalizeH="0" baseline="0" noProof="0" dirty="0" smtClean="0">
                <a:ln>
                  <a:noFill/>
                </a:ln>
                <a:solidFill>
                  <a:srgbClr val="A6A6A6"/>
                </a:solidFill>
                <a:effectLst/>
                <a:uLnTx/>
                <a:uFillTx/>
                <a:latin typeface="Adobe 黑体 Std R" pitchFamily="34" charset="-122"/>
                <a:ea typeface="Adobe 黑体 Std R" pitchFamily="34" charset="-122"/>
                <a:cs typeface="+mn-cs"/>
              </a:rPr>
              <a:t>2021</a:t>
            </a:r>
            <a:r>
              <a:rPr kumimoji="0" lang="zh-CN" altLang="en-US" sz="2000" b="1" i="0" u="none" strike="noStrike" kern="1200" cap="none" spc="0" normalizeH="0" baseline="0" noProof="0" dirty="0" smtClean="0">
                <a:ln>
                  <a:noFill/>
                </a:ln>
                <a:solidFill>
                  <a:srgbClr val="A6A6A6"/>
                </a:solidFill>
                <a:effectLst/>
                <a:uLnTx/>
                <a:uFillTx/>
                <a:latin typeface="Adobe 黑体 Std R" pitchFamily="34" charset="-122"/>
                <a:ea typeface="Adobe 黑体 Std R" pitchFamily="34" charset="-122"/>
                <a:cs typeface="+mn-cs"/>
              </a:rPr>
              <a:t>年</a:t>
            </a:r>
            <a:r>
              <a:rPr lang="zh-CN" altLang="en-US" sz="2000" b="1" dirty="0" smtClean="0">
                <a:solidFill>
                  <a:srgbClr val="A6A6A6"/>
                </a:solidFill>
                <a:latin typeface="Adobe 黑体 Std R" pitchFamily="34" charset="-122"/>
                <a:ea typeface="Adobe 黑体 Std R" pitchFamily="34" charset="-122"/>
              </a:rPr>
              <a:t>上海交通大学药学院交叉学科</a:t>
            </a:r>
            <a:endParaRPr lang="en-US" altLang="zh-CN" sz="2000" b="1" dirty="0" smtClean="0">
              <a:solidFill>
                <a:srgbClr val="A6A6A6"/>
              </a:solidFill>
              <a:latin typeface="Adobe 黑体 Std R" pitchFamily="34" charset="-122"/>
              <a:ea typeface="Adobe 黑体 Std R" pitchFamily="34" charset="-122"/>
            </a:endParaRPr>
          </a:p>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smtClean="0">
                <a:ln>
                  <a:noFill/>
                </a:ln>
                <a:solidFill>
                  <a:srgbClr val="A6A6A6"/>
                </a:solidFill>
                <a:effectLst/>
                <a:uLnTx/>
                <a:uFillTx/>
                <a:latin typeface="Adobe 黑体 Std R" pitchFamily="34" charset="-122"/>
                <a:ea typeface="Adobe 黑体 Std R" pitchFamily="34" charset="-122"/>
                <a:cs typeface="+mn-cs"/>
              </a:rPr>
              <a:t>研究生</a:t>
            </a:r>
            <a:r>
              <a:rPr kumimoji="0" lang="zh-CN" altLang="en-US" sz="2000" b="1" i="0" u="none" strike="noStrike" kern="1200" cap="none" spc="0" normalizeH="0" baseline="0" noProof="0" dirty="0">
                <a:ln>
                  <a:noFill/>
                </a:ln>
                <a:solidFill>
                  <a:srgbClr val="A6A6A6"/>
                </a:solidFill>
                <a:effectLst/>
                <a:uLnTx/>
                <a:uFillTx/>
                <a:latin typeface="Adobe 黑体 Std R" pitchFamily="34" charset="-122"/>
                <a:ea typeface="Adobe 黑体 Std R" pitchFamily="34" charset="-122"/>
                <a:cs typeface="+mn-cs"/>
              </a:rPr>
              <a:t>学术论坛</a:t>
            </a:r>
          </a:p>
          <a:p>
            <a:pPr marL="0" marR="0" lvl="0" indent="0" algn="l"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A6A6A6"/>
              </a:solidFill>
              <a:effectLst/>
              <a:uLnTx/>
              <a:uFillTx/>
              <a:latin typeface="Adobe 黑体 Std R" pitchFamily="34" charset="-122"/>
              <a:ea typeface="Adobe 黑体 Std R" pitchFamily="34" charset="-122"/>
              <a:cs typeface="+mn-cs"/>
            </a:endParaRPr>
          </a:p>
        </p:txBody>
      </p:sp>
      <p:pic>
        <p:nvPicPr>
          <p:cNvPr id="5" name="图片 4">
            <a:extLst>
              <a:ext uri="{FF2B5EF4-FFF2-40B4-BE49-F238E27FC236}">
                <a16:creationId xmlns:a16="http://schemas.microsoft.com/office/drawing/2014/main" id="{CD30A3FF-4629-4D41-8962-76BA1275316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2570" y="512828"/>
            <a:ext cx="3356610" cy="2352544"/>
          </a:xfrm>
          <a:prstGeom prst="rect">
            <a:avLst/>
          </a:prstGeom>
        </p:spPr>
      </p:pic>
    </p:spTree>
    <p:extLst>
      <p:ext uri="{BB962C8B-B14F-4D97-AF65-F5344CB8AC3E}">
        <p14:creationId xmlns:p14="http://schemas.microsoft.com/office/powerpoint/2010/main" val="2216465040"/>
      </p:ext>
    </p:extLst>
  </p:cSld>
  <p:clrMapOvr>
    <a:masterClrMapping/>
  </p:clrMapOvr>
</p:sld>
</file>

<file path=ppt/theme/theme1.xml><?xml version="1.0" encoding="utf-8"?>
<a:theme xmlns:a="http://schemas.openxmlformats.org/drawingml/2006/main" name="Default Design">
  <a:themeElements>
    <a:clrScheme name="Custom 18">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3064"/>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spPr>
      <a:bodyPr vert="horz" wrap="none" lIns="91440" tIns="45720" rIns="91440" bIns="45720" numCol="1" anchor="ctr" anchorCtr="0" compatLnSpc="1"/>
      <a:lstStyle>
        <a:defPPr marL="0" marR="0" indent="0" algn="ctr" defTabSz="2508250" rtl="0" eaLnBrk="1" fontAlgn="base" latinLnBrk="0" hangingPunct="1">
          <a:lnSpc>
            <a:spcPct val="100000"/>
          </a:lnSpc>
          <a:spcBef>
            <a:spcPct val="0"/>
          </a:spcBef>
          <a:spcAft>
            <a:spcPct val="0"/>
          </a:spcAft>
          <a:buClrTx/>
          <a:buSzTx/>
          <a:buFontTx/>
          <a:buNone/>
          <a:defRPr kumimoji="0" lang="en-US" sz="4900" b="0" i="0" u="none" strike="noStrike" cap="none" normalizeH="0" baseline="0" smtClean="0">
            <a:ln>
              <a:noFill/>
            </a:ln>
            <a:solidFill>
              <a:schemeClr val="tx1"/>
            </a:solidFill>
            <a:effectLst/>
            <a:latin typeface="Arial" panose="020B0604020202020204" pitchFamily="34" charset="0"/>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spPr>
      <a:bodyPr vert="horz" wrap="none" lIns="91440" tIns="45720" rIns="91440" bIns="45720" numCol="1" anchor="ctr" anchorCtr="0" compatLnSpc="1"/>
      <a:lstStyle>
        <a:defPPr marL="0" marR="0" indent="0" algn="ctr" defTabSz="2508250" rtl="0" eaLnBrk="1" fontAlgn="base" latinLnBrk="0" hangingPunct="1">
          <a:lnSpc>
            <a:spcPct val="100000"/>
          </a:lnSpc>
          <a:spcBef>
            <a:spcPct val="0"/>
          </a:spcBef>
          <a:spcAft>
            <a:spcPct val="0"/>
          </a:spcAft>
          <a:buClrTx/>
          <a:buSzTx/>
          <a:buFontTx/>
          <a:buNone/>
          <a:defRPr kumimoji="0" lang="en-US" sz="49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TotalTime>
  <Words>601</Words>
  <Application>Microsoft Office PowerPoint</Application>
  <PresentationFormat>自定义</PresentationFormat>
  <Paragraphs>52</Paragraphs>
  <Slides>1</Slides>
  <Notes>1</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vt:i4>
      </vt:variant>
    </vt:vector>
  </HeadingPairs>
  <TitlesOfParts>
    <vt:vector size="7" baseType="lpstr">
      <vt:lpstr>Adobe 黑体 Std R</vt:lpstr>
      <vt:lpstr>宋体</vt:lpstr>
      <vt:lpstr>Arial</vt:lpstr>
      <vt:lpstr>Symbol</vt:lpstr>
      <vt:lpstr>Times New Roman</vt:lpstr>
      <vt:lpstr>Default Design</vt:lpstr>
      <vt:lpstr>PowerPoint 演示文稿</vt:lpstr>
    </vt:vector>
  </TitlesOfParts>
  <Company>MegaPrint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DELL</cp:lastModifiedBy>
  <cp:revision>13</cp:revision>
  <dcterms:created xsi:type="dcterms:W3CDTF">2008-12-04T00:20:37Z</dcterms:created>
  <dcterms:modified xsi:type="dcterms:W3CDTF">2021-11-22T06:03:06Z</dcterms:modified>
  <cp:category>Research Poster</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2052-11.1.0.8612</vt:lpwstr>
  </property>
</Properties>
</file>